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41438cacb1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2abb818284762"/>
  </p:sldMasterIdLst>
  <p:sldIdLst>
    <p:sldId xmlns:r="http://schemas.openxmlformats.org/officeDocument/2006/relationships" id="256" r:id="Ra675a16365384257"/>
    <p:sldId xmlns:r="http://schemas.openxmlformats.org/officeDocument/2006/relationships" id="257" r:id="Rab6eb1f0f2b34290"/>
    <p:sldId xmlns:r="http://schemas.openxmlformats.org/officeDocument/2006/relationships" id="258" r:id="R84c64ca044e141c2"/>
    <p:sldId xmlns:r="http://schemas.openxmlformats.org/officeDocument/2006/relationships" id="259" r:id="R575efa6a98fd45a7"/>
    <p:sldId xmlns:r="http://schemas.openxmlformats.org/officeDocument/2006/relationships" id="260" r:id="Rbf7096f6fa204566"/>
    <p:sldId xmlns:r="http://schemas.openxmlformats.org/officeDocument/2006/relationships" id="261" r:id="Rdc1dd8a724814b1f"/>
    <p:sldId xmlns:r="http://schemas.openxmlformats.org/officeDocument/2006/relationships" id="262" r:id="R64d466a35dba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2abb818284762" /><Relationship Type="http://schemas.openxmlformats.org/officeDocument/2006/relationships/slide" Target="/ppt/slides/slide1.xml" Id="Ra675a16365384257" /><Relationship Type="http://schemas.openxmlformats.org/officeDocument/2006/relationships/slide" Target="/ppt/slides/slide2.xml" Id="Rab6eb1f0f2b34290" /><Relationship Type="http://schemas.openxmlformats.org/officeDocument/2006/relationships/slide" Target="/ppt/slides/slide3.xml" Id="R84c64ca044e141c2" /><Relationship Type="http://schemas.openxmlformats.org/officeDocument/2006/relationships/slide" Target="/ppt/slides/slide4.xml" Id="R575efa6a98fd45a7" /><Relationship Type="http://schemas.openxmlformats.org/officeDocument/2006/relationships/slide" Target="/ppt/slides/slide5.xml" Id="Rbf7096f6fa204566" /><Relationship Type="http://schemas.openxmlformats.org/officeDocument/2006/relationships/slide" Target="/ppt/slides/slide6.xml" Id="Rdc1dd8a724814b1f" /><Relationship Type="http://schemas.openxmlformats.org/officeDocument/2006/relationships/slide" Target="/ppt/slides/slide7.xml" Id="R64d466a35dba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fea685624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4c75c129414d" /><Relationship Type="http://schemas.openxmlformats.org/officeDocument/2006/relationships/theme" Target="/ppt/slideMasters/theme/theme1.xml" Id="R87e43073a922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f4c75c129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c69c6fc7c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0d99742b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2ca8426c7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e8edc439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db605b036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eddb04a24e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48fce75e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