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f3e389ae4242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099a675ebe4acd"/>
  </p:sldMasterIdLst>
  <p:sldIdLst>
    <p:sldId xmlns:r="http://schemas.openxmlformats.org/officeDocument/2006/relationships" id="256" r:id="R42104878635147da"/>
    <p:sldId xmlns:r="http://schemas.openxmlformats.org/officeDocument/2006/relationships" id="257" r:id="R6a561122fc8f414e"/>
    <p:sldId xmlns:r="http://schemas.openxmlformats.org/officeDocument/2006/relationships" id="258" r:id="R5c88a7203ad5498d"/>
    <p:sldId xmlns:r="http://schemas.openxmlformats.org/officeDocument/2006/relationships" id="259" r:id="R16f5cc60702945c3"/>
    <p:sldId xmlns:r="http://schemas.openxmlformats.org/officeDocument/2006/relationships" id="260" r:id="Rf9be337fb0f34849"/>
    <p:sldId xmlns:r="http://schemas.openxmlformats.org/officeDocument/2006/relationships" id="261" r:id="R61e8424d763647c5"/>
    <p:sldId xmlns:r="http://schemas.openxmlformats.org/officeDocument/2006/relationships" id="262" r:id="Rbabf0b21cc3549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099a675ebe4acd" /><Relationship Type="http://schemas.openxmlformats.org/officeDocument/2006/relationships/slide" Target="/ppt/slides/slide1.xml" Id="R42104878635147da" /><Relationship Type="http://schemas.openxmlformats.org/officeDocument/2006/relationships/slide" Target="/ppt/slides/slide2.xml" Id="R6a561122fc8f414e" /><Relationship Type="http://schemas.openxmlformats.org/officeDocument/2006/relationships/slide" Target="/ppt/slides/slide3.xml" Id="R5c88a7203ad5498d" /><Relationship Type="http://schemas.openxmlformats.org/officeDocument/2006/relationships/slide" Target="/ppt/slides/slide4.xml" Id="R16f5cc60702945c3" /><Relationship Type="http://schemas.openxmlformats.org/officeDocument/2006/relationships/slide" Target="/ppt/slides/slide5.xml" Id="Rf9be337fb0f34849" /><Relationship Type="http://schemas.openxmlformats.org/officeDocument/2006/relationships/slide" Target="/ppt/slides/slide6.xml" Id="R61e8424d763647c5" /><Relationship Type="http://schemas.openxmlformats.org/officeDocument/2006/relationships/slide" Target="/ppt/slides/slide7.xml" Id="Rbabf0b21cc3549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5773dc6ce945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8efd55a3843b6" /><Relationship Type="http://schemas.openxmlformats.org/officeDocument/2006/relationships/theme" Target="/ppt/slideMasters/theme/theme1.xml" Id="R5d4afb09cb4e40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38efd55a3843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2a7242c9949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f569409084a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d88a386d94f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befc307c24f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e32278e6b41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1a04c0c8746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0f2cd36ce4b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TOPCO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1 688 426 000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1 696 785 000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CO-INVESTMENT (NO. 1) AB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CO-INVESTMENT (NO. 2) AB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CO-INVESTMENT (NO. 1) AB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SUMMA EQUITY FUND 1 (NO. 2) AB  –  12,2 %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SUMMA EQUITY FUND I (NO. 1) AB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CO-INVESTMENT (NO. 2) AB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920 039 987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