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abd9f4b54d49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fc468b700e495b"/>
  </p:sldMasterIdLst>
  <p:sldIdLst>
    <p:sldId xmlns:r="http://schemas.openxmlformats.org/officeDocument/2006/relationships" id="256" r:id="R1955f6fbe90b450e"/>
    <p:sldId xmlns:r="http://schemas.openxmlformats.org/officeDocument/2006/relationships" id="257" r:id="Rac5896f08474467a"/>
    <p:sldId xmlns:r="http://schemas.openxmlformats.org/officeDocument/2006/relationships" id="258" r:id="R05fa92dd2e734eaa"/>
    <p:sldId xmlns:r="http://schemas.openxmlformats.org/officeDocument/2006/relationships" id="259" r:id="R411854c4e04941ff"/>
    <p:sldId xmlns:r="http://schemas.openxmlformats.org/officeDocument/2006/relationships" id="260" r:id="Rd3cdbe579ede4859"/>
    <p:sldId xmlns:r="http://schemas.openxmlformats.org/officeDocument/2006/relationships" id="261" r:id="R662f4f569bcb40e6"/>
    <p:sldId xmlns:r="http://schemas.openxmlformats.org/officeDocument/2006/relationships" id="262" r:id="R57d5adf640e2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c468b700e495b" /><Relationship Type="http://schemas.openxmlformats.org/officeDocument/2006/relationships/slide" Target="/ppt/slides/slide1.xml" Id="R1955f6fbe90b450e" /><Relationship Type="http://schemas.openxmlformats.org/officeDocument/2006/relationships/slide" Target="/ppt/slides/slide2.xml" Id="Rac5896f08474467a" /><Relationship Type="http://schemas.openxmlformats.org/officeDocument/2006/relationships/slide" Target="/ppt/slides/slide3.xml" Id="R05fa92dd2e734eaa" /><Relationship Type="http://schemas.openxmlformats.org/officeDocument/2006/relationships/slide" Target="/ppt/slides/slide4.xml" Id="R411854c4e04941ff" /><Relationship Type="http://schemas.openxmlformats.org/officeDocument/2006/relationships/slide" Target="/ppt/slides/slide5.xml" Id="Rd3cdbe579ede4859" /><Relationship Type="http://schemas.openxmlformats.org/officeDocument/2006/relationships/slide" Target="/ppt/slides/slide6.xml" Id="R662f4f569bcb40e6" /><Relationship Type="http://schemas.openxmlformats.org/officeDocument/2006/relationships/slide" Target="/ppt/slides/slide7.xml" Id="R57d5adf640e2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43a1d9aba4c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d1d7627724352" /><Relationship Type="http://schemas.openxmlformats.org/officeDocument/2006/relationships/theme" Target="/ppt/slideMasters/theme/theme1.xml" Id="R9682afbecf3940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6d1d76277243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748a7c895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f99aee7bb4c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e3d18286549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3163cd87041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d066b8252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521edea1a46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f1b0ba81840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BOKANDER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BOKANDER INVEST AS ble etablert [år] og holder til i Berger.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932 265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942 265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BOKANDER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3075 Berger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920 053 769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