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c49e3127424f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78686757f4c97"/>
  </p:sldMasterIdLst>
  <p:sldIdLst>
    <p:sldId xmlns:r="http://schemas.openxmlformats.org/officeDocument/2006/relationships" id="256" r:id="R40a3b7d04e274bae"/>
    <p:sldId xmlns:r="http://schemas.openxmlformats.org/officeDocument/2006/relationships" id="257" r:id="R79a175eaabd04b51"/>
    <p:sldId xmlns:r="http://schemas.openxmlformats.org/officeDocument/2006/relationships" id="258" r:id="R6e123d0cb7e24a88"/>
    <p:sldId xmlns:r="http://schemas.openxmlformats.org/officeDocument/2006/relationships" id="259" r:id="R35498ab1358b4ce3"/>
    <p:sldId xmlns:r="http://schemas.openxmlformats.org/officeDocument/2006/relationships" id="260" r:id="R0d2b6bb0abdb452c"/>
    <p:sldId xmlns:r="http://schemas.openxmlformats.org/officeDocument/2006/relationships" id="261" r:id="R7b4ca7c1862f4620"/>
    <p:sldId xmlns:r="http://schemas.openxmlformats.org/officeDocument/2006/relationships" id="262" r:id="R6e966392af1f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78686757f4c97" /><Relationship Type="http://schemas.openxmlformats.org/officeDocument/2006/relationships/slide" Target="/ppt/slides/slide1.xml" Id="R40a3b7d04e274bae" /><Relationship Type="http://schemas.openxmlformats.org/officeDocument/2006/relationships/slide" Target="/ppt/slides/slide2.xml" Id="R79a175eaabd04b51" /><Relationship Type="http://schemas.openxmlformats.org/officeDocument/2006/relationships/slide" Target="/ppt/slides/slide3.xml" Id="R6e123d0cb7e24a88" /><Relationship Type="http://schemas.openxmlformats.org/officeDocument/2006/relationships/slide" Target="/ppt/slides/slide4.xml" Id="R35498ab1358b4ce3" /><Relationship Type="http://schemas.openxmlformats.org/officeDocument/2006/relationships/slide" Target="/ppt/slides/slide5.xml" Id="R0d2b6bb0abdb452c" /><Relationship Type="http://schemas.openxmlformats.org/officeDocument/2006/relationships/slide" Target="/ppt/slides/slide6.xml" Id="R7b4ca7c1862f4620" /><Relationship Type="http://schemas.openxmlformats.org/officeDocument/2006/relationships/slide" Target="/ppt/slides/slide7.xml" Id="R6e966392af1f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4349069d9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23e6be2504687" /><Relationship Type="http://schemas.openxmlformats.org/officeDocument/2006/relationships/theme" Target="/ppt/slideMasters/theme/theme1.xml" Id="Rfd525c64a1fb45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d23e6be250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4f8e3ea8e40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0638b43744c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aab9058c346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fb9610a9348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0a76bac8944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263430de546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4a1129dda4a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HUSER HOLDING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762 536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HUSER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Inges gate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2004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920 056 474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