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3ee7bae76e41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ca8b620c94b0d"/>
  </p:sldMasterIdLst>
  <p:sldIdLst>
    <p:sldId xmlns:r="http://schemas.openxmlformats.org/officeDocument/2006/relationships" id="256" r:id="R0e245f480fa34fae"/>
    <p:sldId xmlns:r="http://schemas.openxmlformats.org/officeDocument/2006/relationships" id="257" r:id="R90d3470159a14f41"/>
    <p:sldId xmlns:r="http://schemas.openxmlformats.org/officeDocument/2006/relationships" id="258" r:id="R4156dcb2ca3c47a1"/>
    <p:sldId xmlns:r="http://schemas.openxmlformats.org/officeDocument/2006/relationships" id="259" r:id="Rdcdd695a5de14fb7"/>
    <p:sldId xmlns:r="http://schemas.openxmlformats.org/officeDocument/2006/relationships" id="260" r:id="Re8dac54c0e074687"/>
    <p:sldId xmlns:r="http://schemas.openxmlformats.org/officeDocument/2006/relationships" id="261" r:id="R022c0552e4d3418b"/>
    <p:sldId xmlns:r="http://schemas.openxmlformats.org/officeDocument/2006/relationships" id="262" r:id="Rc323ef33836b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ca8b620c94b0d" /><Relationship Type="http://schemas.openxmlformats.org/officeDocument/2006/relationships/slide" Target="/ppt/slides/slide1.xml" Id="R0e245f480fa34fae" /><Relationship Type="http://schemas.openxmlformats.org/officeDocument/2006/relationships/slide" Target="/ppt/slides/slide2.xml" Id="R90d3470159a14f41" /><Relationship Type="http://schemas.openxmlformats.org/officeDocument/2006/relationships/slide" Target="/ppt/slides/slide3.xml" Id="R4156dcb2ca3c47a1" /><Relationship Type="http://schemas.openxmlformats.org/officeDocument/2006/relationships/slide" Target="/ppt/slides/slide4.xml" Id="Rdcdd695a5de14fb7" /><Relationship Type="http://schemas.openxmlformats.org/officeDocument/2006/relationships/slide" Target="/ppt/slides/slide5.xml" Id="Re8dac54c0e074687" /><Relationship Type="http://schemas.openxmlformats.org/officeDocument/2006/relationships/slide" Target="/ppt/slides/slide6.xml" Id="R022c0552e4d3418b" /><Relationship Type="http://schemas.openxmlformats.org/officeDocument/2006/relationships/slide" Target="/ppt/slides/slide7.xml" Id="Rc323ef33836b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f1a154de9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cc467979643c5" /><Relationship Type="http://schemas.openxmlformats.org/officeDocument/2006/relationships/theme" Target="/ppt/slideMasters/theme/theme1.xml" Id="Rb1de8d5cb8d3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8cc4679796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e35d4019a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15df1d6ae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be6f1cf44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24d7560d6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ea36fd5d649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0cdc5bdbb4c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1cce0e48a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DRØNEN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DRØNEN EIENDOM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SPARLI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Arve Drønen, Bøneslien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5155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EIENDOM AS</a:t>
            </a:r>
          </a:p>
        </p:txBody>
      </p:sp>
    </p:spTree>
  </p:cSld>
  <p:clrMapOvr>
    <a:masterClrMapping xmlns:a="http://schemas.openxmlformats.org/drawingml/2006/main"/>
  </p:clrMapOvr>
</p:sld>
</file>