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619e4eb3a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96758f88a843b3"/>
  </p:sldMasterIdLst>
  <p:sldIdLst>
    <p:sldId xmlns:r="http://schemas.openxmlformats.org/officeDocument/2006/relationships" id="256" r:id="R8bbd9d4d8f084cc4"/>
    <p:sldId xmlns:r="http://schemas.openxmlformats.org/officeDocument/2006/relationships" id="257" r:id="R69a72b5297ab49b6"/>
    <p:sldId xmlns:r="http://schemas.openxmlformats.org/officeDocument/2006/relationships" id="258" r:id="Rc32c3fde86974657"/>
    <p:sldId xmlns:r="http://schemas.openxmlformats.org/officeDocument/2006/relationships" id="259" r:id="Rb63556684a55411a"/>
    <p:sldId xmlns:r="http://schemas.openxmlformats.org/officeDocument/2006/relationships" id="260" r:id="Re030965730b34c3f"/>
    <p:sldId xmlns:r="http://schemas.openxmlformats.org/officeDocument/2006/relationships" id="261" r:id="Rc61b4c3ffb1d40ad"/>
    <p:sldId xmlns:r="http://schemas.openxmlformats.org/officeDocument/2006/relationships" id="262" r:id="R8e77897df308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6758f88a843b3" /><Relationship Type="http://schemas.openxmlformats.org/officeDocument/2006/relationships/slide" Target="/ppt/slides/slide1.xml" Id="R8bbd9d4d8f084cc4" /><Relationship Type="http://schemas.openxmlformats.org/officeDocument/2006/relationships/slide" Target="/ppt/slides/slide2.xml" Id="R69a72b5297ab49b6" /><Relationship Type="http://schemas.openxmlformats.org/officeDocument/2006/relationships/slide" Target="/ppt/slides/slide3.xml" Id="Rc32c3fde86974657" /><Relationship Type="http://schemas.openxmlformats.org/officeDocument/2006/relationships/slide" Target="/ppt/slides/slide4.xml" Id="Rb63556684a55411a" /><Relationship Type="http://schemas.openxmlformats.org/officeDocument/2006/relationships/slide" Target="/ppt/slides/slide5.xml" Id="Re030965730b34c3f" /><Relationship Type="http://schemas.openxmlformats.org/officeDocument/2006/relationships/slide" Target="/ppt/slides/slide6.xml" Id="Rc61b4c3ffb1d40ad" /><Relationship Type="http://schemas.openxmlformats.org/officeDocument/2006/relationships/slide" Target="/ppt/slides/slide7.xml" Id="R8e77897df308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cd91e22da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57d5a9306479b" /><Relationship Type="http://schemas.openxmlformats.org/officeDocument/2006/relationships/theme" Target="/ppt/slideMasters/theme/theme1.xml" Id="R2e13baf244f5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57d5a9306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69cb1f642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65717f78f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5a6cb6dab48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eb83a36134e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28224ce86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e85644cb3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a35c9f3d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KVELDSROVEIEN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KVELDSROVEIEN AS ble etablert [år] og holder til i Fagerstrand.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−1 081 549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4 866 175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CD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INVESTMENT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Myklerudveien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1454 Fagerstrand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920 132 901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