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098ef23fd04e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c2f81f6ce945ec"/>
  </p:sldMasterIdLst>
  <p:sldIdLst>
    <p:sldId xmlns:r="http://schemas.openxmlformats.org/officeDocument/2006/relationships" id="256" r:id="R9a0dc088d3fe4855"/>
    <p:sldId xmlns:r="http://schemas.openxmlformats.org/officeDocument/2006/relationships" id="257" r:id="Rc97edf2fb3194716"/>
    <p:sldId xmlns:r="http://schemas.openxmlformats.org/officeDocument/2006/relationships" id="258" r:id="R364eea3f83f64f70"/>
    <p:sldId xmlns:r="http://schemas.openxmlformats.org/officeDocument/2006/relationships" id="259" r:id="R1627d809977f4525"/>
    <p:sldId xmlns:r="http://schemas.openxmlformats.org/officeDocument/2006/relationships" id="260" r:id="R9a36a94794f94bc4"/>
    <p:sldId xmlns:r="http://schemas.openxmlformats.org/officeDocument/2006/relationships" id="261" r:id="Rc55d273539734471"/>
    <p:sldId xmlns:r="http://schemas.openxmlformats.org/officeDocument/2006/relationships" id="262" r:id="R61a29aaba29149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c2f81f6ce945ec" /><Relationship Type="http://schemas.openxmlformats.org/officeDocument/2006/relationships/slide" Target="/ppt/slides/slide1.xml" Id="R9a0dc088d3fe4855" /><Relationship Type="http://schemas.openxmlformats.org/officeDocument/2006/relationships/slide" Target="/ppt/slides/slide2.xml" Id="Rc97edf2fb3194716" /><Relationship Type="http://schemas.openxmlformats.org/officeDocument/2006/relationships/slide" Target="/ppt/slides/slide3.xml" Id="R364eea3f83f64f70" /><Relationship Type="http://schemas.openxmlformats.org/officeDocument/2006/relationships/slide" Target="/ppt/slides/slide4.xml" Id="R1627d809977f4525" /><Relationship Type="http://schemas.openxmlformats.org/officeDocument/2006/relationships/slide" Target="/ppt/slides/slide5.xml" Id="R9a36a94794f94bc4" /><Relationship Type="http://schemas.openxmlformats.org/officeDocument/2006/relationships/slide" Target="/ppt/slides/slide6.xml" Id="Rc55d273539734471" /><Relationship Type="http://schemas.openxmlformats.org/officeDocument/2006/relationships/slide" Target="/ppt/slides/slide7.xml" Id="R61a29aaba29149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741eeed2c44b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8888e3a434f14" /><Relationship Type="http://schemas.openxmlformats.org/officeDocument/2006/relationships/theme" Target="/ppt/slideMasters/theme/theme1.xml" Id="R4f16bd28bf094e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18888e3a434f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12dc71e404e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6480791794a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dfcb02ec84b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78bbf37ad4f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92364239443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b7147db684f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d40b86d554b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TARE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TARE INVEST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972 858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1 002 172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KNUT ARE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Øvreveien 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8402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920 137 814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