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5fce3a8fed4b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b96de846f649bd"/>
  </p:sldMasterIdLst>
  <p:sldIdLst>
    <p:sldId xmlns:r="http://schemas.openxmlformats.org/officeDocument/2006/relationships" id="256" r:id="R96fafe4c44154baf"/>
    <p:sldId xmlns:r="http://schemas.openxmlformats.org/officeDocument/2006/relationships" id="257" r:id="Rab7c0b93283b498f"/>
    <p:sldId xmlns:r="http://schemas.openxmlformats.org/officeDocument/2006/relationships" id="258" r:id="R435254cbce224320"/>
    <p:sldId xmlns:r="http://schemas.openxmlformats.org/officeDocument/2006/relationships" id="259" r:id="R1771bcdd3d064401"/>
    <p:sldId xmlns:r="http://schemas.openxmlformats.org/officeDocument/2006/relationships" id="260" r:id="R8f72a27654fd42c6"/>
    <p:sldId xmlns:r="http://schemas.openxmlformats.org/officeDocument/2006/relationships" id="261" r:id="Rf85d1a7b7b6544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b96de846f649bd" /><Relationship Type="http://schemas.openxmlformats.org/officeDocument/2006/relationships/slide" Target="/ppt/slides/slide1.xml" Id="R96fafe4c44154baf" /><Relationship Type="http://schemas.openxmlformats.org/officeDocument/2006/relationships/slide" Target="/ppt/slides/slide2.xml" Id="Rab7c0b93283b498f" /><Relationship Type="http://schemas.openxmlformats.org/officeDocument/2006/relationships/slide" Target="/ppt/slides/slide3.xml" Id="R435254cbce224320" /><Relationship Type="http://schemas.openxmlformats.org/officeDocument/2006/relationships/slide" Target="/ppt/slides/slide4.xml" Id="R1771bcdd3d064401" /><Relationship Type="http://schemas.openxmlformats.org/officeDocument/2006/relationships/slide" Target="/ppt/slides/slide5.xml" Id="R8f72a27654fd42c6" /><Relationship Type="http://schemas.openxmlformats.org/officeDocument/2006/relationships/slide" Target="/ppt/slides/slide6.xml" Id="Rf85d1a7b7b6544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77c4083d94e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c753671dba4b0a" /><Relationship Type="http://schemas.openxmlformats.org/officeDocument/2006/relationships/theme" Target="/ppt/slideMasters/theme/theme1.xml" Id="Rdabb7b3198c844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c753671dba4b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ee9fa2d01941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ae007aeaf40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251932df94b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e2c7178904f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a6df018b741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2b4f7fd6944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