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9ac2fb07e4b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cf2c3872f44c8"/>
  </p:sldMasterIdLst>
  <p:sldIdLst>
    <p:sldId xmlns:r="http://schemas.openxmlformats.org/officeDocument/2006/relationships" id="256" r:id="R95b42b72e48a44d1"/>
    <p:sldId xmlns:r="http://schemas.openxmlformats.org/officeDocument/2006/relationships" id="257" r:id="R33a496bf8e8b45e0"/>
    <p:sldId xmlns:r="http://schemas.openxmlformats.org/officeDocument/2006/relationships" id="258" r:id="R770d546906d840cf"/>
    <p:sldId xmlns:r="http://schemas.openxmlformats.org/officeDocument/2006/relationships" id="259" r:id="R6a4bd7ab76a14c43"/>
    <p:sldId xmlns:r="http://schemas.openxmlformats.org/officeDocument/2006/relationships" id="260" r:id="R17518121f081491c"/>
    <p:sldId xmlns:r="http://schemas.openxmlformats.org/officeDocument/2006/relationships" id="261" r:id="R10deb6c722e64cfe"/>
    <p:sldId xmlns:r="http://schemas.openxmlformats.org/officeDocument/2006/relationships" id="262" r:id="R2554afb85ce7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cf2c3872f44c8" /><Relationship Type="http://schemas.openxmlformats.org/officeDocument/2006/relationships/slide" Target="/ppt/slides/slide1.xml" Id="R95b42b72e48a44d1" /><Relationship Type="http://schemas.openxmlformats.org/officeDocument/2006/relationships/slide" Target="/ppt/slides/slide2.xml" Id="R33a496bf8e8b45e0" /><Relationship Type="http://schemas.openxmlformats.org/officeDocument/2006/relationships/slide" Target="/ppt/slides/slide3.xml" Id="R770d546906d840cf" /><Relationship Type="http://schemas.openxmlformats.org/officeDocument/2006/relationships/slide" Target="/ppt/slides/slide4.xml" Id="R6a4bd7ab76a14c43" /><Relationship Type="http://schemas.openxmlformats.org/officeDocument/2006/relationships/slide" Target="/ppt/slides/slide5.xml" Id="R17518121f081491c" /><Relationship Type="http://schemas.openxmlformats.org/officeDocument/2006/relationships/slide" Target="/ppt/slides/slide6.xml" Id="R10deb6c722e64cfe" /><Relationship Type="http://schemas.openxmlformats.org/officeDocument/2006/relationships/slide" Target="/ppt/slides/slide7.xml" Id="R2554afb85ce7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c4dbf460d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62c27d79a4606" /><Relationship Type="http://schemas.openxmlformats.org/officeDocument/2006/relationships/theme" Target="/ppt/slideMasters/theme/theme1.xml" Id="Rd457170f8ebd43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62c27d79a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16ba0ad834c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50ff9b18c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1c546bed5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20e9f9857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f295524bb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5db394bd34b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990b9c107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