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b4da0e495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f025011b248f7"/>
  </p:sldMasterIdLst>
  <p:sldIdLst>
    <p:sldId xmlns:r="http://schemas.openxmlformats.org/officeDocument/2006/relationships" id="256" r:id="R689d8b9a99df4211"/>
    <p:sldId xmlns:r="http://schemas.openxmlformats.org/officeDocument/2006/relationships" id="257" r:id="Re2ae04b6cb144d99"/>
    <p:sldId xmlns:r="http://schemas.openxmlformats.org/officeDocument/2006/relationships" id="258" r:id="R7187d3162b4748d2"/>
    <p:sldId xmlns:r="http://schemas.openxmlformats.org/officeDocument/2006/relationships" id="259" r:id="Rf98666787f4c4ef2"/>
    <p:sldId xmlns:r="http://schemas.openxmlformats.org/officeDocument/2006/relationships" id="260" r:id="R19cde3e9f01f4ec8"/>
    <p:sldId xmlns:r="http://schemas.openxmlformats.org/officeDocument/2006/relationships" id="261" r:id="R5d6f0e16c52545d8"/>
    <p:sldId xmlns:r="http://schemas.openxmlformats.org/officeDocument/2006/relationships" id="262" r:id="R007326b5ba5643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f025011b248f7" /><Relationship Type="http://schemas.openxmlformats.org/officeDocument/2006/relationships/slide" Target="/ppt/slides/slide1.xml" Id="R689d8b9a99df4211" /><Relationship Type="http://schemas.openxmlformats.org/officeDocument/2006/relationships/slide" Target="/ppt/slides/slide2.xml" Id="Re2ae04b6cb144d99" /><Relationship Type="http://schemas.openxmlformats.org/officeDocument/2006/relationships/slide" Target="/ppt/slides/slide3.xml" Id="R7187d3162b4748d2" /><Relationship Type="http://schemas.openxmlformats.org/officeDocument/2006/relationships/slide" Target="/ppt/slides/slide4.xml" Id="Rf98666787f4c4ef2" /><Relationship Type="http://schemas.openxmlformats.org/officeDocument/2006/relationships/slide" Target="/ppt/slides/slide5.xml" Id="R19cde3e9f01f4ec8" /><Relationship Type="http://schemas.openxmlformats.org/officeDocument/2006/relationships/slide" Target="/ppt/slides/slide6.xml" Id="R5d6f0e16c52545d8" /><Relationship Type="http://schemas.openxmlformats.org/officeDocument/2006/relationships/slide" Target="/ppt/slides/slide7.xml" Id="R007326b5ba5643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28a902b39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54066950f4643" /><Relationship Type="http://schemas.openxmlformats.org/officeDocument/2006/relationships/theme" Target="/ppt/slideMasters/theme/theme1.xml" Id="R20702305a949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54066950f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e76ae328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f15a3a044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aec4f5a88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d25d51a5e49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f2b968c1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00966a1e4f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93ca92818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