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1144520b5848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3c1195b4204864"/>
  </p:sldMasterIdLst>
  <p:sldIdLst>
    <p:sldId xmlns:r="http://schemas.openxmlformats.org/officeDocument/2006/relationships" id="256" r:id="R094c8e034dca43f8"/>
    <p:sldId xmlns:r="http://schemas.openxmlformats.org/officeDocument/2006/relationships" id="257" r:id="Rbf4fc18937434d5b"/>
    <p:sldId xmlns:r="http://schemas.openxmlformats.org/officeDocument/2006/relationships" id="258" r:id="R9fa53ec3170f48b2"/>
    <p:sldId xmlns:r="http://schemas.openxmlformats.org/officeDocument/2006/relationships" id="259" r:id="R52ca49a5130c4203"/>
    <p:sldId xmlns:r="http://schemas.openxmlformats.org/officeDocument/2006/relationships" id="260" r:id="Rbfb1fc6869184ed0"/>
    <p:sldId xmlns:r="http://schemas.openxmlformats.org/officeDocument/2006/relationships" id="261" r:id="Rd1b3154386b8446e"/>
    <p:sldId xmlns:r="http://schemas.openxmlformats.org/officeDocument/2006/relationships" id="262" r:id="R17059a5e416a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c1195b4204864" /><Relationship Type="http://schemas.openxmlformats.org/officeDocument/2006/relationships/slide" Target="/ppt/slides/slide1.xml" Id="R094c8e034dca43f8" /><Relationship Type="http://schemas.openxmlformats.org/officeDocument/2006/relationships/slide" Target="/ppt/slides/slide2.xml" Id="Rbf4fc18937434d5b" /><Relationship Type="http://schemas.openxmlformats.org/officeDocument/2006/relationships/slide" Target="/ppt/slides/slide3.xml" Id="R9fa53ec3170f48b2" /><Relationship Type="http://schemas.openxmlformats.org/officeDocument/2006/relationships/slide" Target="/ppt/slides/slide4.xml" Id="R52ca49a5130c4203" /><Relationship Type="http://schemas.openxmlformats.org/officeDocument/2006/relationships/slide" Target="/ppt/slides/slide5.xml" Id="Rbfb1fc6869184ed0" /><Relationship Type="http://schemas.openxmlformats.org/officeDocument/2006/relationships/slide" Target="/ppt/slides/slide6.xml" Id="Rd1b3154386b8446e" /><Relationship Type="http://schemas.openxmlformats.org/officeDocument/2006/relationships/slide" Target="/ppt/slides/slide7.xml" Id="R17059a5e416a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6d7b7166a46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f7b7f9a0c4bd2" /><Relationship Type="http://schemas.openxmlformats.org/officeDocument/2006/relationships/theme" Target="/ppt/slideMasters/theme/theme1.xml" Id="Rb8bdb571e5d741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1f7b7f9a0c4b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78dbad06c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0e6a1d36c4e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500a9b110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34a4e4e66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f7d531cc4e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a273a4d7343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b3e6e8120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RMO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RMO INVEST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490 234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14 653 772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14 669 617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Stangnesterminalen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RMO INVEST AS</a:t>
            </a:r>
          </a:p>
        </p:txBody>
      </p:sp>
    </p:spTree>
  </p:cSld>
  <p:clrMapOvr>
    <a:masterClrMapping xmlns:a="http://schemas.openxmlformats.org/drawingml/2006/main"/>
  </p:clrMapOvr>
</p:sld>
</file>