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12039167da4c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63718ad7c4f3c"/>
  </p:sldMasterIdLst>
  <p:sldIdLst>
    <p:sldId xmlns:r="http://schemas.openxmlformats.org/officeDocument/2006/relationships" id="256" r:id="R9b121ee9cd094328"/>
    <p:sldId xmlns:r="http://schemas.openxmlformats.org/officeDocument/2006/relationships" id="257" r:id="R24717187316141af"/>
    <p:sldId xmlns:r="http://schemas.openxmlformats.org/officeDocument/2006/relationships" id="258" r:id="Rabdd514b83ff4de9"/>
    <p:sldId xmlns:r="http://schemas.openxmlformats.org/officeDocument/2006/relationships" id="259" r:id="Rb63106d337034ecc"/>
    <p:sldId xmlns:r="http://schemas.openxmlformats.org/officeDocument/2006/relationships" id="260" r:id="Rc3ad05ca7f694cbb"/>
    <p:sldId xmlns:r="http://schemas.openxmlformats.org/officeDocument/2006/relationships" id="261" r:id="Reed4c73e02604c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63718ad7c4f3c" /><Relationship Type="http://schemas.openxmlformats.org/officeDocument/2006/relationships/slide" Target="/ppt/slides/slide1.xml" Id="R9b121ee9cd094328" /><Relationship Type="http://schemas.openxmlformats.org/officeDocument/2006/relationships/slide" Target="/ppt/slides/slide2.xml" Id="R24717187316141af" /><Relationship Type="http://schemas.openxmlformats.org/officeDocument/2006/relationships/slide" Target="/ppt/slides/slide3.xml" Id="Rabdd514b83ff4de9" /><Relationship Type="http://schemas.openxmlformats.org/officeDocument/2006/relationships/slide" Target="/ppt/slides/slide4.xml" Id="Rb63106d337034ecc" /><Relationship Type="http://schemas.openxmlformats.org/officeDocument/2006/relationships/slide" Target="/ppt/slides/slide5.xml" Id="Rc3ad05ca7f694cbb" /><Relationship Type="http://schemas.openxmlformats.org/officeDocument/2006/relationships/slide" Target="/ppt/slides/slide6.xml" Id="Reed4c73e02604c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0665bb744448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3cae60e2b42cb" /><Relationship Type="http://schemas.openxmlformats.org/officeDocument/2006/relationships/theme" Target="/ppt/slideMasters/theme/theme1.xml" Id="R54a8ec293c89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13cae60e2b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ef3831b7d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f1606d02449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dadd09fab41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12de6966d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a33cc6f9b41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f3553fb32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VEGGIETABLE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VEGGIETABLE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377 119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