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6e3bbca00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283ecadd7a4fe2"/>
  </p:sldMasterIdLst>
  <p:sldIdLst>
    <p:sldId xmlns:r="http://schemas.openxmlformats.org/officeDocument/2006/relationships" id="256" r:id="R7edffe00275149d5"/>
    <p:sldId xmlns:r="http://schemas.openxmlformats.org/officeDocument/2006/relationships" id="257" r:id="Re14f75b07dcf4417"/>
    <p:sldId xmlns:r="http://schemas.openxmlformats.org/officeDocument/2006/relationships" id="258" r:id="R2c21d706b07446fd"/>
    <p:sldId xmlns:r="http://schemas.openxmlformats.org/officeDocument/2006/relationships" id="259" r:id="R0fa23b2448574587"/>
    <p:sldId xmlns:r="http://schemas.openxmlformats.org/officeDocument/2006/relationships" id="260" r:id="Rc57b4d3c0f754ddb"/>
    <p:sldId xmlns:r="http://schemas.openxmlformats.org/officeDocument/2006/relationships" id="261" r:id="R473d13b5fb7a43fe"/>
    <p:sldId xmlns:r="http://schemas.openxmlformats.org/officeDocument/2006/relationships" id="262" r:id="Rceee662f69a8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83ecadd7a4fe2" /><Relationship Type="http://schemas.openxmlformats.org/officeDocument/2006/relationships/slide" Target="/ppt/slides/slide1.xml" Id="R7edffe00275149d5" /><Relationship Type="http://schemas.openxmlformats.org/officeDocument/2006/relationships/slide" Target="/ppt/slides/slide2.xml" Id="Re14f75b07dcf4417" /><Relationship Type="http://schemas.openxmlformats.org/officeDocument/2006/relationships/slide" Target="/ppt/slides/slide3.xml" Id="R2c21d706b07446fd" /><Relationship Type="http://schemas.openxmlformats.org/officeDocument/2006/relationships/slide" Target="/ppt/slides/slide4.xml" Id="R0fa23b2448574587" /><Relationship Type="http://schemas.openxmlformats.org/officeDocument/2006/relationships/slide" Target="/ppt/slides/slide5.xml" Id="Rc57b4d3c0f754ddb" /><Relationship Type="http://schemas.openxmlformats.org/officeDocument/2006/relationships/slide" Target="/ppt/slides/slide6.xml" Id="R473d13b5fb7a43fe" /><Relationship Type="http://schemas.openxmlformats.org/officeDocument/2006/relationships/slide" Target="/ppt/slides/slide7.xml" Id="Rceee662f69a8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0513c4f1348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de51e0ba844f7" /><Relationship Type="http://schemas.openxmlformats.org/officeDocument/2006/relationships/theme" Target="/ppt/slideMasters/theme/theme1.xml" Id="Rc128b76c8d2c46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bde51e0ba844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324dbbc8747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d804f5ded43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8072af4c64d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54252870943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ba8ec837143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860e450244e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5a9dd012b45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O.N.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O.N.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O.N. SUNDE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O.N.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O.N.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O.N.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444 273 566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4 779 999 267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4 785 575 320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O.N.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ONS 1 AS  –  29,1 %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ONS 3 AS  –  29,1 %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 1 AS  –  20,6 %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SUNDE INVEST AS  –  20,6 %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 2 AS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SUNDE CAPITAL AS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O.N.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www.onsunde.no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920 170 838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O.N. SUNDE HOLDING AS</a:t>
            </a:r>
          </a:p>
        </p:txBody>
      </p:sp>
    </p:spTree>
  </p:cSld>
  <p:clrMapOvr>
    <a:masterClrMapping xmlns:a="http://schemas.openxmlformats.org/drawingml/2006/main"/>
  </p:clrMapOvr>
</p:sld>
</file>