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acebcc93014f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6747ab91d342fa"/>
  </p:sldMasterIdLst>
  <p:sldIdLst>
    <p:sldId xmlns:r="http://schemas.openxmlformats.org/officeDocument/2006/relationships" id="256" r:id="R3c683637b28d4381"/>
    <p:sldId xmlns:r="http://schemas.openxmlformats.org/officeDocument/2006/relationships" id="257" r:id="R5a79e6fc8f1848ba"/>
    <p:sldId xmlns:r="http://schemas.openxmlformats.org/officeDocument/2006/relationships" id="258" r:id="Rda7866637c5c428f"/>
    <p:sldId xmlns:r="http://schemas.openxmlformats.org/officeDocument/2006/relationships" id="259" r:id="Rc555e140cb304fe5"/>
    <p:sldId xmlns:r="http://schemas.openxmlformats.org/officeDocument/2006/relationships" id="260" r:id="R07c17f58223d4746"/>
    <p:sldId xmlns:r="http://schemas.openxmlformats.org/officeDocument/2006/relationships" id="261" r:id="Rda7c652cec644027"/>
    <p:sldId xmlns:r="http://schemas.openxmlformats.org/officeDocument/2006/relationships" id="262" r:id="Rd86bc0cc50de4d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6747ab91d342fa" /><Relationship Type="http://schemas.openxmlformats.org/officeDocument/2006/relationships/slide" Target="/ppt/slides/slide1.xml" Id="R3c683637b28d4381" /><Relationship Type="http://schemas.openxmlformats.org/officeDocument/2006/relationships/slide" Target="/ppt/slides/slide2.xml" Id="R5a79e6fc8f1848ba" /><Relationship Type="http://schemas.openxmlformats.org/officeDocument/2006/relationships/slide" Target="/ppt/slides/slide3.xml" Id="Rda7866637c5c428f" /><Relationship Type="http://schemas.openxmlformats.org/officeDocument/2006/relationships/slide" Target="/ppt/slides/slide4.xml" Id="Rc555e140cb304fe5" /><Relationship Type="http://schemas.openxmlformats.org/officeDocument/2006/relationships/slide" Target="/ppt/slides/slide5.xml" Id="R07c17f58223d4746" /><Relationship Type="http://schemas.openxmlformats.org/officeDocument/2006/relationships/slide" Target="/ppt/slides/slide6.xml" Id="Rda7c652cec644027" /><Relationship Type="http://schemas.openxmlformats.org/officeDocument/2006/relationships/slide" Target="/ppt/slides/slide7.xml" Id="Rd86bc0cc50de4d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034f75de2340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28753140944b5" /><Relationship Type="http://schemas.openxmlformats.org/officeDocument/2006/relationships/theme" Target="/ppt/slideMasters/theme/theme1.xml" Id="R0389142daaea4c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328753140944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67cd4239949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3693169504e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abc58b0ff4b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d7b6b37ad46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0a56f40094f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d26702fae40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252072e1541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ONS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ONS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ONS 2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ONS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ONS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ONS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341 238 593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341 238 593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ONS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OLAV NILS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ONS 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Bryggegata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11 86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www.onsunde.no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920 171 095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ONS 2 AS</a:t>
            </a:r>
          </a:p>
        </p:txBody>
      </p:sp>
    </p:spTree>
  </p:cSld>
  <p:clrMapOvr>
    <a:masterClrMapping xmlns:a="http://schemas.openxmlformats.org/drawingml/2006/main"/>
  </p:clrMapOvr>
</p:sld>
</file>