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731d871ac44e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f80f09e25f4cc0"/>
  </p:sldMasterIdLst>
  <p:sldIdLst>
    <p:sldId xmlns:r="http://schemas.openxmlformats.org/officeDocument/2006/relationships" id="256" r:id="R1ba4cd135d944cbb"/>
    <p:sldId xmlns:r="http://schemas.openxmlformats.org/officeDocument/2006/relationships" id="257" r:id="R301ba1d6f7424499"/>
    <p:sldId xmlns:r="http://schemas.openxmlformats.org/officeDocument/2006/relationships" id="258" r:id="R2332521c98064797"/>
    <p:sldId xmlns:r="http://schemas.openxmlformats.org/officeDocument/2006/relationships" id="259" r:id="Rd68587d088fb4895"/>
    <p:sldId xmlns:r="http://schemas.openxmlformats.org/officeDocument/2006/relationships" id="260" r:id="Reeb095d79d2f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80f09e25f4cc0" /><Relationship Type="http://schemas.openxmlformats.org/officeDocument/2006/relationships/slide" Target="/ppt/slides/slide1.xml" Id="R1ba4cd135d944cbb" /><Relationship Type="http://schemas.openxmlformats.org/officeDocument/2006/relationships/slide" Target="/ppt/slides/slide2.xml" Id="R301ba1d6f7424499" /><Relationship Type="http://schemas.openxmlformats.org/officeDocument/2006/relationships/slide" Target="/ppt/slides/slide3.xml" Id="R2332521c98064797" /><Relationship Type="http://schemas.openxmlformats.org/officeDocument/2006/relationships/slide" Target="/ppt/slides/slide4.xml" Id="Rd68587d088fb4895" /><Relationship Type="http://schemas.openxmlformats.org/officeDocument/2006/relationships/slide" Target="/ppt/slides/slide5.xml" Id="Reeb095d79d2f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995bee5524f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d2626e6fc4f57" /><Relationship Type="http://schemas.openxmlformats.org/officeDocument/2006/relationships/theme" Target="/ppt/slideMasters/theme/theme1.xml" Id="Ra1c9d3837f2f44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5d2626e6fc4f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4340df6dd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b84439709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573e8f1b9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64de7949348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3447e8f4a46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GRØNEHAUGEN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GRØNEHAUGEN UTBYGGING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920 172 725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GRØNEHAUGEN UTBYGGING AS</a:t>
            </a:r>
          </a:p>
        </p:txBody>
      </p:sp>
    </p:spTree>
  </p:cSld>
  <p:clrMapOvr>
    <a:masterClrMapping xmlns:a="http://schemas.openxmlformats.org/drawingml/2006/main"/>
  </p:clrMapOvr>
</p:sld>
</file>