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db39066c8447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34739b2dbd4339"/>
  </p:sldMasterIdLst>
  <p:sldIdLst>
    <p:sldId xmlns:r="http://schemas.openxmlformats.org/officeDocument/2006/relationships" id="256" r:id="Rb76fb704816e48f4"/>
    <p:sldId xmlns:r="http://schemas.openxmlformats.org/officeDocument/2006/relationships" id="257" r:id="R778d7418b9b34bfa"/>
    <p:sldId xmlns:r="http://schemas.openxmlformats.org/officeDocument/2006/relationships" id="258" r:id="R1caefa7eb1784f70"/>
    <p:sldId xmlns:r="http://schemas.openxmlformats.org/officeDocument/2006/relationships" id="259" r:id="Re7c27757a8c345f3"/>
    <p:sldId xmlns:r="http://schemas.openxmlformats.org/officeDocument/2006/relationships" id="260" r:id="R09f976d2c4e74699"/>
    <p:sldId xmlns:r="http://schemas.openxmlformats.org/officeDocument/2006/relationships" id="261" r:id="Rf521b7e221ab4b63"/>
    <p:sldId xmlns:r="http://schemas.openxmlformats.org/officeDocument/2006/relationships" id="262" r:id="R0203d98712774f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34739b2dbd4339" /><Relationship Type="http://schemas.openxmlformats.org/officeDocument/2006/relationships/slide" Target="/ppt/slides/slide1.xml" Id="Rb76fb704816e48f4" /><Relationship Type="http://schemas.openxmlformats.org/officeDocument/2006/relationships/slide" Target="/ppt/slides/slide2.xml" Id="R778d7418b9b34bfa" /><Relationship Type="http://schemas.openxmlformats.org/officeDocument/2006/relationships/slide" Target="/ppt/slides/slide3.xml" Id="R1caefa7eb1784f70" /><Relationship Type="http://schemas.openxmlformats.org/officeDocument/2006/relationships/slide" Target="/ppt/slides/slide4.xml" Id="Re7c27757a8c345f3" /><Relationship Type="http://schemas.openxmlformats.org/officeDocument/2006/relationships/slide" Target="/ppt/slides/slide5.xml" Id="R09f976d2c4e74699" /><Relationship Type="http://schemas.openxmlformats.org/officeDocument/2006/relationships/slide" Target="/ppt/slides/slide6.xml" Id="Rf521b7e221ab4b63" /><Relationship Type="http://schemas.openxmlformats.org/officeDocument/2006/relationships/slide" Target="/ppt/slides/slide7.xml" Id="R0203d98712774f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987294e63441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f6114f6d14439" /><Relationship Type="http://schemas.openxmlformats.org/officeDocument/2006/relationships/theme" Target="/ppt/slideMasters/theme/theme1.xml" Id="Rfb623fd09ba247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ff6114f6d144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caed0bd9d4c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228272c4447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e1107eb2142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3c9e6033148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301ced4f140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28b4794994f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e68f15cc044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SELBAK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SELBAK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SELBAK RØR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SELBAK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SELBAK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SELBAK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21 142 812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−312 482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−290 609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7 708 764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11 312 286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SELBAK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RIAL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SELBAK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Stabburveien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1617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920 173 691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SELBAK RØR AS</a:t>
            </a:r>
          </a:p>
        </p:txBody>
      </p:sp>
    </p:spTree>
  </p:cSld>
  <p:clrMapOvr>
    <a:masterClrMapping xmlns:a="http://schemas.openxmlformats.org/drawingml/2006/main"/>
  </p:clrMapOvr>
</p:sld>
</file>