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451918ff9b46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0ae13ea7fe4c47"/>
  </p:sldMasterIdLst>
  <p:sldIdLst>
    <p:sldId xmlns:r="http://schemas.openxmlformats.org/officeDocument/2006/relationships" id="256" r:id="Rb9470def98a4462c"/>
    <p:sldId xmlns:r="http://schemas.openxmlformats.org/officeDocument/2006/relationships" id="257" r:id="Rd61650e770364417"/>
    <p:sldId xmlns:r="http://schemas.openxmlformats.org/officeDocument/2006/relationships" id="258" r:id="R8c6dbca25b57411c"/>
    <p:sldId xmlns:r="http://schemas.openxmlformats.org/officeDocument/2006/relationships" id="259" r:id="R7328186b68714068"/>
    <p:sldId xmlns:r="http://schemas.openxmlformats.org/officeDocument/2006/relationships" id="260" r:id="R7208c8326b634e9b"/>
    <p:sldId xmlns:r="http://schemas.openxmlformats.org/officeDocument/2006/relationships" id="261" r:id="Rb4a138cd21054129"/>
    <p:sldId xmlns:r="http://schemas.openxmlformats.org/officeDocument/2006/relationships" id="262" r:id="Re818e2a85cf842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0ae13ea7fe4c47" /><Relationship Type="http://schemas.openxmlformats.org/officeDocument/2006/relationships/slide" Target="/ppt/slides/slide1.xml" Id="Rb9470def98a4462c" /><Relationship Type="http://schemas.openxmlformats.org/officeDocument/2006/relationships/slide" Target="/ppt/slides/slide2.xml" Id="Rd61650e770364417" /><Relationship Type="http://schemas.openxmlformats.org/officeDocument/2006/relationships/slide" Target="/ppt/slides/slide3.xml" Id="R8c6dbca25b57411c" /><Relationship Type="http://schemas.openxmlformats.org/officeDocument/2006/relationships/slide" Target="/ppt/slides/slide4.xml" Id="R7328186b68714068" /><Relationship Type="http://schemas.openxmlformats.org/officeDocument/2006/relationships/slide" Target="/ppt/slides/slide5.xml" Id="R7208c8326b634e9b" /><Relationship Type="http://schemas.openxmlformats.org/officeDocument/2006/relationships/slide" Target="/ppt/slides/slide6.xml" Id="Rb4a138cd21054129" /><Relationship Type="http://schemas.openxmlformats.org/officeDocument/2006/relationships/slide" Target="/ppt/slides/slide7.xml" Id="Re818e2a85cf842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7bcbe5535b42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f852ecf23c48cd" /><Relationship Type="http://schemas.openxmlformats.org/officeDocument/2006/relationships/theme" Target="/ppt/slideMasters/theme/theme1.xml" Id="Rc72ac31f14474e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6f852ecf23c48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b3975f45fb4d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2d5fed80f441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635e3e10914f0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642daa1ecf43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7790d2e34f450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2e4576b49f4fd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74d1366f4f4e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MADS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MADS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MADS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MADS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MADS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MADS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138 625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−2 085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238 940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8 454 068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11 957 972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MADS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ANTONSEN MADS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MADS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Burøyveien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8012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920 175 147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MADS AS</a:t>
            </a:r>
          </a:p>
        </p:txBody>
      </p:sp>
    </p:spTree>
  </p:cSld>
  <p:clrMapOvr>
    <a:masterClrMapping xmlns:a="http://schemas.openxmlformats.org/drawingml/2006/main"/>
  </p:clrMapOvr>
</p:sld>
</file>