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1b97911114d4a5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6a5a5a26cfe4514"/>
  </p:sldMasterIdLst>
  <p:sldIdLst>
    <p:sldId xmlns:r="http://schemas.openxmlformats.org/officeDocument/2006/relationships" id="256" r:id="R6ef4c3edb256420d"/>
    <p:sldId xmlns:r="http://schemas.openxmlformats.org/officeDocument/2006/relationships" id="257" r:id="Readaf92daea04e69"/>
    <p:sldId xmlns:r="http://schemas.openxmlformats.org/officeDocument/2006/relationships" id="258" r:id="R2fde9875e4824213"/>
    <p:sldId xmlns:r="http://schemas.openxmlformats.org/officeDocument/2006/relationships" id="259" r:id="Rd4784a47964140ab"/>
    <p:sldId xmlns:r="http://schemas.openxmlformats.org/officeDocument/2006/relationships" id="260" r:id="Rce68c8d19e7446ba"/>
    <p:sldId xmlns:r="http://schemas.openxmlformats.org/officeDocument/2006/relationships" id="261" r:id="Rf26f669659ef46d9"/>
    <p:sldId xmlns:r="http://schemas.openxmlformats.org/officeDocument/2006/relationships" id="262" r:id="R75cba3a333274c1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a5a5a26cfe4514" /><Relationship Type="http://schemas.openxmlformats.org/officeDocument/2006/relationships/slide" Target="/ppt/slides/slide1.xml" Id="R6ef4c3edb256420d" /><Relationship Type="http://schemas.openxmlformats.org/officeDocument/2006/relationships/slide" Target="/ppt/slides/slide2.xml" Id="Readaf92daea04e69" /><Relationship Type="http://schemas.openxmlformats.org/officeDocument/2006/relationships/slide" Target="/ppt/slides/slide3.xml" Id="R2fde9875e4824213" /><Relationship Type="http://schemas.openxmlformats.org/officeDocument/2006/relationships/slide" Target="/ppt/slides/slide4.xml" Id="Rd4784a47964140ab" /><Relationship Type="http://schemas.openxmlformats.org/officeDocument/2006/relationships/slide" Target="/ppt/slides/slide5.xml" Id="Rce68c8d19e7446ba" /><Relationship Type="http://schemas.openxmlformats.org/officeDocument/2006/relationships/slide" Target="/ppt/slides/slide6.xml" Id="Rf26f669659ef46d9" /><Relationship Type="http://schemas.openxmlformats.org/officeDocument/2006/relationships/slide" Target="/ppt/slides/slide7.xml" Id="R75cba3a333274c1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10b7571ad1432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5b26930360499e" /><Relationship Type="http://schemas.openxmlformats.org/officeDocument/2006/relationships/theme" Target="/ppt/slideMasters/theme/theme1.xml" Id="Rb6f3cab70721463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05b26930360499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04fec96f00493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4b1626f63d404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2284f3adb14a1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4190a069ee44e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f47fff60b642f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cf33ccb4fd4d8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5b7f742eae472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LOCUS HYDRO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LOCUS HYDRO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LOCUS HYDRO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LOCUS HYDRO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LOCUS HYDRO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LOCUS HYDRO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32 027 895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−21 332 940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−89 288 779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245 339 741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926 923 548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LOCUS HYDRO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ACHORVIC HYDRO LIMIDED  –  45,6 %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ACHORVIC HYDRO LIMIDED  –  40,8 %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BLÅFALL AS  –  12,3 %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VANNKRAFT INVEST AS  –  1,3 %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LOCUS HYDRO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Schweigaards gate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0185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920 176 321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LOCUS HYDRO AS</a:t>
            </a:r>
          </a:p>
        </p:txBody>
      </p:sp>
    </p:spTree>
  </p:cSld>
  <p:clrMapOvr>
    <a:masterClrMapping xmlns:a="http://schemas.openxmlformats.org/drawingml/2006/main"/>
  </p:clrMapOvr>
</p:sld>
</file>