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845874c3c4e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3819a8bf1547fb"/>
  </p:sldMasterIdLst>
  <p:sldIdLst>
    <p:sldId xmlns:r="http://schemas.openxmlformats.org/officeDocument/2006/relationships" id="256" r:id="R6912642746bc4097"/>
    <p:sldId xmlns:r="http://schemas.openxmlformats.org/officeDocument/2006/relationships" id="257" r:id="Rb3eae13b0ef24f3e"/>
    <p:sldId xmlns:r="http://schemas.openxmlformats.org/officeDocument/2006/relationships" id="258" r:id="R55f5fc0bcf5c4a06"/>
    <p:sldId xmlns:r="http://schemas.openxmlformats.org/officeDocument/2006/relationships" id="259" r:id="R2f7482947588455a"/>
    <p:sldId xmlns:r="http://schemas.openxmlformats.org/officeDocument/2006/relationships" id="260" r:id="R038dd4cefade41a8"/>
    <p:sldId xmlns:r="http://schemas.openxmlformats.org/officeDocument/2006/relationships" id="261" r:id="Rea15b96a7cd14343"/>
    <p:sldId xmlns:r="http://schemas.openxmlformats.org/officeDocument/2006/relationships" id="262" r:id="R09e769a0bc2d4b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819a8bf1547fb" /><Relationship Type="http://schemas.openxmlformats.org/officeDocument/2006/relationships/slide" Target="/ppt/slides/slide1.xml" Id="R6912642746bc4097" /><Relationship Type="http://schemas.openxmlformats.org/officeDocument/2006/relationships/slide" Target="/ppt/slides/slide2.xml" Id="Rb3eae13b0ef24f3e" /><Relationship Type="http://schemas.openxmlformats.org/officeDocument/2006/relationships/slide" Target="/ppt/slides/slide3.xml" Id="R55f5fc0bcf5c4a06" /><Relationship Type="http://schemas.openxmlformats.org/officeDocument/2006/relationships/slide" Target="/ppt/slides/slide4.xml" Id="R2f7482947588455a" /><Relationship Type="http://schemas.openxmlformats.org/officeDocument/2006/relationships/slide" Target="/ppt/slides/slide5.xml" Id="R038dd4cefade41a8" /><Relationship Type="http://schemas.openxmlformats.org/officeDocument/2006/relationships/slide" Target="/ppt/slides/slide6.xml" Id="Rea15b96a7cd14343" /><Relationship Type="http://schemas.openxmlformats.org/officeDocument/2006/relationships/slide" Target="/ppt/slides/slide7.xml" Id="R09e769a0bc2d4b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29ac8006747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d4f9f1e74462e" /><Relationship Type="http://schemas.openxmlformats.org/officeDocument/2006/relationships/theme" Target="/ppt/slideMasters/theme/theme1.xml" Id="Ra267a39809fc46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1d4f9f1e7446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48e32e0cb4f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9bf2b15f84b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6e432a4e345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b42473c1946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d737d1aa74e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4aa9301464c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6d990e5f740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