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062e1d5345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3242542f714e36"/>
  </p:sldMasterIdLst>
  <p:sldIdLst>
    <p:sldId xmlns:r="http://schemas.openxmlformats.org/officeDocument/2006/relationships" id="256" r:id="R0ee5118d11154d07"/>
    <p:sldId xmlns:r="http://schemas.openxmlformats.org/officeDocument/2006/relationships" id="257" r:id="Ree025b2835f14e24"/>
    <p:sldId xmlns:r="http://schemas.openxmlformats.org/officeDocument/2006/relationships" id="258" r:id="R3e978a2870494518"/>
    <p:sldId xmlns:r="http://schemas.openxmlformats.org/officeDocument/2006/relationships" id="259" r:id="R6a7f28b309c94a74"/>
    <p:sldId xmlns:r="http://schemas.openxmlformats.org/officeDocument/2006/relationships" id="260" r:id="R8b889bbc096a46ba"/>
    <p:sldId xmlns:r="http://schemas.openxmlformats.org/officeDocument/2006/relationships" id="261" r:id="R99ec423b678c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3242542f714e36" /><Relationship Type="http://schemas.openxmlformats.org/officeDocument/2006/relationships/slide" Target="/ppt/slides/slide1.xml" Id="R0ee5118d11154d07" /><Relationship Type="http://schemas.openxmlformats.org/officeDocument/2006/relationships/slide" Target="/ppt/slides/slide2.xml" Id="Ree025b2835f14e24" /><Relationship Type="http://schemas.openxmlformats.org/officeDocument/2006/relationships/slide" Target="/ppt/slides/slide3.xml" Id="R3e978a2870494518" /><Relationship Type="http://schemas.openxmlformats.org/officeDocument/2006/relationships/slide" Target="/ppt/slides/slide4.xml" Id="R6a7f28b309c94a74" /><Relationship Type="http://schemas.openxmlformats.org/officeDocument/2006/relationships/slide" Target="/ppt/slides/slide5.xml" Id="R8b889bbc096a46ba" /><Relationship Type="http://schemas.openxmlformats.org/officeDocument/2006/relationships/slide" Target="/ppt/slides/slide6.xml" Id="R99ec423b678c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9f4a8856b4a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b495a5f9a427f" /><Relationship Type="http://schemas.openxmlformats.org/officeDocument/2006/relationships/theme" Target="/ppt/slideMasters/theme/theme1.xml" Id="R9522c599ea6e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b495a5f9a42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e22722327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fce090c65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5567adb94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7e57dc49f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e72dd73bf42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8717f7c89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