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8f07008f5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138ab065a48f8"/>
  </p:sldMasterIdLst>
  <p:sldIdLst>
    <p:sldId xmlns:r="http://schemas.openxmlformats.org/officeDocument/2006/relationships" id="256" r:id="R8c432961c5c54192"/>
    <p:sldId xmlns:r="http://schemas.openxmlformats.org/officeDocument/2006/relationships" id="257" r:id="Rf979feaa2d2443b1"/>
    <p:sldId xmlns:r="http://schemas.openxmlformats.org/officeDocument/2006/relationships" id="258" r:id="R5f1eecb5032946d7"/>
    <p:sldId xmlns:r="http://schemas.openxmlformats.org/officeDocument/2006/relationships" id="259" r:id="R4c821533be2a44e0"/>
    <p:sldId xmlns:r="http://schemas.openxmlformats.org/officeDocument/2006/relationships" id="260" r:id="R3aaa1773b99e4ed8"/>
    <p:sldId xmlns:r="http://schemas.openxmlformats.org/officeDocument/2006/relationships" id="261" r:id="Rfa94db490ca04360"/>
    <p:sldId xmlns:r="http://schemas.openxmlformats.org/officeDocument/2006/relationships" id="262" r:id="Rb5a8308c4757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138ab065a48f8" /><Relationship Type="http://schemas.openxmlformats.org/officeDocument/2006/relationships/slide" Target="/ppt/slides/slide1.xml" Id="R8c432961c5c54192" /><Relationship Type="http://schemas.openxmlformats.org/officeDocument/2006/relationships/slide" Target="/ppt/slides/slide2.xml" Id="Rf979feaa2d2443b1" /><Relationship Type="http://schemas.openxmlformats.org/officeDocument/2006/relationships/slide" Target="/ppt/slides/slide3.xml" Id="R5f1eecb5032946d7" /><Relationship Type="http://schemas.openxmlformats.org/officeDocument/2006/relationships/slide" Target="/ppt/slides/slide4.xml" Id="R4c821533be2a44e0" /><Relationship Type="http://schemas.openxmlformats.org/officeDocument/2006/relationships/slide" Target="/ppt/slides/slide5.xml" Id="R3aaa1773b99e4ed8" /><Relationship Type="http://schemas.openxmlformats.org/officeDocument/2006/relationships/slide" Target="/ppt/slides/slide6.xml" Id="Rfa94db490ca04360" /><Relationship Type="http://schemas.openxmlformats.org/officeDocument/2006/relationships/slide" Target="/ppt/slides/slide7.xml" Id="Rb5a8308c4757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257b58e43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a53bbd1de4132" /><Relationship Type="http://schemas.openxmlformats.org/officeDocument/2006/relationships/theme" Target="/ppt/slideMasters/theme/theme1.xml" Id="Rf14539d468d54d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a53bbd1de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4a16f921e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891f17b9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f36a916e7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a85753951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50c4d75f0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9912790748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1f245cd78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