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5ead1157d742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ff6e2cf2e848c3"/>
  </p:sldMasterIdLst>
  <p:sldIdLst>
    <p:sldId xmlns:r="http://schemas.openxmlformats.org/officeDocument/2006/relationships" id="256" r:id="Ree32fb212e9b4321"/>
    <p:sldId xmlns:r="http://schemas.openxmlformats.org/officeDocument/2006/relationships" id="257" r:id="R80e88851ffff44f4"/>
    <p:sldId xmlns:r="http://schemas.openxmlformats.org/officeDocument/2006/relationships" id="258" r:id="R4d35c1a2e86643ef"/>
    <p:sldId xmlns:r="http://schemas.openxmlformats.org/officeDocument/2006/relationships" id="259" r:id="R595cd456d27c46ec"/>
    <p:sldId xmlns:r="http://schemas.openxmlformats.org/officeDocument/2006/relationships" id="260" r:id="Rb986a7dd1bfb4e87"/>
    <p:sldId xmlns:r="http://schemas.openxmlformats.org/officeDocument/2006/relationships" id="261" r:id="Rc8a23bc0828b407c"/>
    <p:sldId xmlns:r="http://schemas.openxmlformats.org/officeDocument/2006/relationships" id="262" r:id="Rb5b4bd3bb76f47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ff6e2cf2e848c3" /><Relationship Type="http://schemas.openxmlformats.org/officeDocument/2006/relationships/slide" Target="/ppt/slides/slide1.xml" Id="Ree32fb212e9b4321" /><Relationship Type="http://schemas.openxmlformats.org/officeDocument/2006/relationships/slide" Target="/ppt/slides/slide2.xml" Id="R80e88851ffff44f4" /><Relationship Type="http://schemas.openxmlformats.org/officeDocument/2006/relationships/slide" Target="/ppt/slides/slide3.xml" Id="R4d35c1a2e86643ef" /><Relationship Type="http://schemas.openxmlformats.org/officeDocument/2006/relationships/slide" Target="/ppt/slides/slide4.xml" Id="R595cd456d27c46ec" /><Relationship Type="http://schemas.openxmlformats.org/officeDocument/2006/relationships/slide" Target="/ppt/slides/slide5.xml" Id="Rb986a7dd1bfb4e87" /><Relationship Type="http://schemas.openxmlformats.org/officeDocument/2006/relationships/slide" Target="/ppt/slides/slide6.xml" Id="Rc8a23bc0828b407c" /><Relationship Type="http://schemas.openxmlformats.org/officeDocument/2006/relationships/slide" Target="/ppt/slides/slide7.xml" Id="Rb5b4bd3bb76f47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04dca0617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cbefede4d4480" /><Relationship Type="http://schemas.openxmlformats.org/officeDocument/2006/relationships/theme" Target="/ppt/slideMasters/theme/theme1.xml" Id="Rf8114755d10749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acbefede4d44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a8e7bcec3044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14355f66f43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082b847824e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4b10d540f4d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1588cb5ce4a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80ac9ee7849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42e9f2fb14d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MATS RØSBJØRGEN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RØSBJØRGEN HOLDING AS ble etablert [år] og holder til i Lundamo.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907 941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RØSBJØRGEN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7232 Lundamo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