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73f93340b64c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ce812e674c4c35"/>
  </p:sldMasterIdLst>
  <p:sldIdLst>
    <p:sldId xmlns:r="http://schemas.openxmlformats.org/officeDocument/2006/relationships" id="256" r:id="Rcd4ee2a3c57b45d7"/>
    <p:sldId xmlns:r="http://schemas.openxmlformats.org/officeDocument/2006/relationships" id="257" r:id="R1eb9b30facbc4f85"/>
    <p:sldId xmlns:r="http://schemas.openxmlformats.org/officeDocument/2006/relationships" id="258" r:id="R5fe174bd04664bd1"/>
    <p:sldId xmlns:r="http://schemas.openxmlformats.org/officeDocument/2006/relationships" id="259" r:id="R60f5287fd61d4766"/>
    <p:sldId xmlns:r="http://schemas.openxmlformats.org/officeDocument/2006/relationships" id="260" r:id="Ra0e50b8428ab4eb5"/>
    <p:sldId xmlns:r="http://schemas.openxmlformats.org/officeDocument/2006/relationships" id="261" r:id="R17520530140e448d"/>
    <p:sldId xmlns:r="http://schemas.openxmlformats.org/officeDocument/2006/relationships" id="262" r:id="R1f9c54cf6e1a40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ce812e674c4c35" /><Relationship Type="http://schemas.openxmlformats.org/officeDocument/2006/relationships/slide" Target="/ppt/slides/slide1.xml" Id="Rcd4ee2a3c57b45d7" /><Relationship Type="http://schemas.openxmlformats.org/officeDocument/2006/relationships/slide" Target="/ppt/slides/slide2.xml" Id="R1eb9b30facbc4f85" /><Relationship Type="http://schemas.openxmlformats.org/officeDocument/2006/relationships/slide" Target="/ppt/slides/slide3.xml" Id="R5fe174bd04664bd1" /><Relationship Type="http://schemas.openxmlformats.org/officeDocument/2006/relationships/slide" Target="/ppt/slides/slide4.xml" Id="R60f5287fd61d4766" /><Relationship Type="http://schemas.openxmlformats.org/officeDocument/2006/relationships/slide" Target="/ppt/slides/slide5.xml" Id="Ra0e50b8428ab4eb5" /><Relationship Type="http://schemas.openxmlformats.org/officeDocument/2006/relationships/slide" Target="/ppt/slides/slide6.xml" Id="R17520530140e448d" /><Relationship Type="http://schemas.openxmlformats.org/officeDocument/2006/relationships/slide" Target="/ppt/slides/slide7.xml" Id="R1f9c54cf6e1a40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ef3b2b4344e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24a10eea44ed4" /><Relationship Type="http://schemas.openxmlformats.org/officeDocument/2006/relationships/theme" Target="/ppt/slideMasters/theme/theme1.xml" Id="R99536c2c7a7d4c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224a10eea44e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5bcec7290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90e089e8043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db6721fc346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093fdc2c44a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931faa3b044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db7dde9c64f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3a90294f846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TFWB7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TFWB7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1 935 560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BARTH THOMAS F WEYBYE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Ny-Paradis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920 252 001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