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b27e16e11447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15cfaf78a741bc"/>
  </p:sldMasterIdLst>
  <p:sldIdLst>
    <p:sldId xmlns:r="http://schemas.openxmlformats.org/officeDocument/2006/relationships" id="256" r:id="R3e2e7f4077a34161"/>
    <p:sldId xmlns:r="http://schemas.openxmlformats.org/officeDocument/2006/relationships" id="257" r:id="R0ad5444ccb3046e1"/>
    <p:sldId xmlns:r="http://schemas.openxmlformats.org/officeDocument/2006/relationships" id="258" r:id="R42aab3cc75064e77"/>
    <p:sldId xmlns:r="http://schemas.openxmlformats.org/officeDocument/2006/relationships" id="259" r:id="Rdb5b4ee9899a4a82"/>
    <p:sldId xmlns:r="http://schemas.openxmlformats.org/officeDocument/2006/relationships" id="260" r:id="R0d9f0f8b2b9c417b"/>
    <p:sldId xmlns:r="http://schemas.openxmlformats.org/officeDocument/2006/relationships" id="261" r:id="R05ec26d59c644271"/>
    <p:sldId xmlns:r="http://schemas.openxmlformats.org/officeDocument/2006/relationships" id="262" r:id="Rc9306b18b1b145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15cfaf78a741bc" /><Relationship Type="http://schemas.openxmlformats.org/officeDocument/2006/relationships/slide" Target="/ppt/slides/slide1.xml" Id="R3e2e7f4077a34161" /><Relationship Type="http://schemas.openxmlformats.org/officeDocument/2006/relationships/slide" Target="/ppt/slides/slide2.xml" Id="R0ad5444ccb3046e1" /><Relationship Type="http://schemas.openxmlformats.org/officeDocument/2006/relationships/slide" Target="/ppt/slides/slide3.xml" Id="R42aab3cc75064e77" /><Relationship Type="http://schemas.openxmlformats.org/officeDocument/2006/relationships/slide" Target="/ppt/slides/slide4.xml" Id="Rdb5b4ee9899a4a82" /><Relationship Type="http://schemas.openxmlformats.org/officeDocument/2006/relationships/slide" Target="/ppt/slides/slide5.xml" Id="R0d9f0f8b2b9c417b" /><Relationship Type="http://schemas.openxmlformats.org/officeDocument/2006/relationships/slide" Target="/ppt/slides/slide6.xml" Id="R05ec26d59c644271" /><Relationship Type="http://schemas.openxmlformats.org/officeDocument/2006/relationships/slide" Target="/ppt/slides/slide7.xml" Id="Rc9306b18b1b145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8aca4642744b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7974b93069404f" /><Relationship Type="http://schemas.openxmlformats.org/officeDocument/2006/relationships/theme" Target="/ppt/slideMasters/theme/theme1.xml" Id="R1b23669dcdf245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7974b9306940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f4051a43f147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53d3bceca745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6ac4a30c9f4e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5672d5bffc44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2f265e04cc4f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38b998f334b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a4d04083040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KJETIL HALDEN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HALDEN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 HALDEN INVEST AS ble etablert [år] og holder til i Lier.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HALDEN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HALDEN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HALDEN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771 137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773 611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773 611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HALDEN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HALDEN KJETIL JUSTAD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HALDEN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Justadveien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3404 Lier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920 257 828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HALDEN INVEST AS</a:t>
            </a:r>
          </a:p>
        </p:txBody>
      </p:sp>
    </p:spTree>
  </p:cSld>
  <p:clrMapOvr>
    <a:masterClrMapping xmlns:a="http://schemas.openxmlformats.org/drawingml/2006/main"/>
  </p:clrMapOvr>
</p:sld>
</file>