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f95775ffcc43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179f425dba4b16"/>
  </p:sldMasterIdLst>
  <p:sldIdLst>
    <p:sldId xmlns:r="http://schemas.openxmlformats.org/officeDocument/2006/relationships" id="256" r:id="R58791f76b63c4923"/>
    <p:sldId xmlns:r="http://schemas.openxmlformats.org/officeDocument/2006/relationships" id="257" r:id="R1d2d847e79e14497"/>
    <p:sldId xmlns:r="http://schemas.openxmlformats.org/officeDocument/2006/relationships" id="258" r:id="Rc6593a85a13a430f"/>
    <p:sldId xmlns:r="http://schemas.openxmlformats.org/officeDocument/2006/relationships" id="259" r:id="R27b82fbfd2ea48fe"/>
    <p:sldId xmlns:r="http://schemas.openxmlformats.org/officeDocument/2006/relationships" id="260" r:id="R9e513b05213b4901"/>
    <p:sldId xmlns:r="http://schemas.openxmlformats.org/officeDocument/2006/relationships" id="261" r:id="R248342545ed143a0"/>
    <p:sldId xmlns:r="http://schemas.openxmlformats.org/officeDocument/2006/relationships" id="262" r:id="Rc38a1de8299f45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179f425dba4b16" /><Relationship Type="http://schemas.openxmlformats.org/officeDocument/2006/relationships/slide" Target="/ppt/slides/slide1.xml" Id="R58791f76b63c4923" /><Relationship Type="http://schemas.openxmlformats.org/officeDocument/2006/relationships/slide" Target="/ppt/slides/slide2.xml" Id="R1d2d847e79e14497" /><Relationship Type="http://schemas.openxmlformats.org/officeDocument/2006/relationships/slide" Target="/ppt/slides/slide3.xml" Id="Rc6593a85a13a430f" /><Relationship Type="http://schemas.openxmlformats.org/officeDocument/2006/relationships/slide" Target="/ppt/slides/slide4.xml" Id="R27b82fbfd2ea48fe" /><Relationship Type="http://schemas.openxmlformats.org/officeDocument/2006/relationships/slide" Target="/ppt/slides/slide5.xml" Id="R9e513b05213b4901" /><Relationship Type="http://schemas.openxmlformats.org/officeDocument/2006/relationships/slide" Target="/ppt/slides/slide6.xml" Id="R248342545ed143a0" /><Relationship Type="http://schemas.openxmlformats.org/officeDocument/2006/relationships/slide" Target="/ppt/slides/slide7.xml" Id="Rc38a1de8299f45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eb5e190fd442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aeb4b21b34253" /><Relationship Type="http://schemas.openxmlformats.org/officeDocument/2006/relationships/theme" Target="/ppt/slideMasters/theme/theme1.xml" Id="Rdba8302a438e46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6aeb4b21b342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ab645f75345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88794b59646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bcb261bc44f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4128aee3146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fc858900a4d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81d80cd6e40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d805f66554c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CONSULT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3 146 370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865 373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674 141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1 550 316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3 071 361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LAUVDALEN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Sigurd Buchvold, Borggata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920 259 472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CONSULT AS</a:t>
            </a:r>
          </a:p>
        </p:txBody>
      </p:sp>
    </p:spTree>
  </p:cSld>
  <p:clrMapOvr>
    <a:masterClrMapping xmlns:a="http://schemas.openxmlformats.org/drawingml/2006/main"/>
  </p:clrMapOvr>
</p:sld>
</file>