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2dc182f950c4f7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c5905e33a9b4bd1"/>
  </p:sldMasterIdLst>
  <p:sldIdLst>
    <p:sldId xmlns:r="http://schemas.openxmlformats.org/officeDocument/2006/relationships" id="256" r:id="R20a8f788bcd74310"/>
    <p:sldId xmlns:r="http://schemas.openxmlformats.org/officeDocument/2006/relationships" id="257" r:id="R622ef9cb30e348aa"/>
    <p:sldId xmlns:r="http://schemas.openxmlformats.org/officeDocument/2006/relationships" id="258" r:id="Rf92dbc44920644db"/>
    <p:sldId xmlns:r="http://schemas.openxmlformats.org/officeDocument/2006/relationships" id="259" r:id="R0f01f85a9702462d"/>
    <p:sldId xmlns:r="http://schemas.openxmlformats.org/officeDocument/2006/relationships" id="260" r:id="Rc738792557af4b7f"/>
    <p:sldId xmlns:r="http://schemas.openxmlformats.org/officeDocument/2006/relationships" id="261" r:id="Reaab8a1b7a8f4b1a"/>
    <p:sldId xmlns:r="http://schemas.openxmlformats.org/officeDocument/2006/relationships" id="262" r:id="R5945027397694ee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c5905e33a9b4bd1" /><Relationship Type="http://schemas.openxmlformats.org/officeDocument/2006/relationships/slide" Target="/ppt/slides/slide1.xml" Id="R20a8f788bcd74310" /><Relationship Type="http://schemas.openxmlformats.org/officeDocument/2006/relationships/slide" Target="/ppt/slides/slide2.xml" Id="R622ef9cb30e348aa" /><Relationship Type="http://schemas.openxmlformats.org/officeDocument/2006/relationships/slide" Target="/ppt/slides/slide3.xml" Id="Rf92dbc44920644db" /><Relationship Type="http://schemas.openxmlformats.org/officeDocument/2006/relationships/slide" Target="/ppt/slides/slide4.xml" Id="R0f01f85a9702462d" /><Relationship Type="http://schemas.openxmlformats.org/officeDocument/2006/relationships/slide" Target="/ppt/slides/slide5.xml" Id="Rc738792557af4b7f" /><Relationship Type="http://schemas.openxmlformats.org/officeDocument/2006/relationships/slide" Target="/ppt/slides/slide6.xml" Id="Reaab8a1b7a8f4b1a" /><Relationship Type="http://schemas.openxmlformats.org/officeDocument/2006/relationships/slide" Target="/ppt/slides/slide7.xml" Id="R5945027397694ee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eae16ba4811428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2cb0b7658d4a6c" /><Relationship Type="http://schemas.openxmlformats.org/officeDocument/2006/relationships/theme" Target="/ppt/slideMasters/theme/theme1.xml" Id="Rf949057a53254b4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62cb0b7658d4a6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f6fbc6c868428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e37a94a7fe479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381349faf94da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a18e317a1f44b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9fce5fad57478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b9f40b4f43464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a58c1d7cad458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AASGARD 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AASGARD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AASGARD BYGG AS ble etablert [år] og holder til i Børsa.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AASGARD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AASGARD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AASGARD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12 608 257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307 754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238 963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2 314 985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4 021 245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AASGARD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AFANASJEVAS ROMUALDAS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AASGARD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Nedre Skoglykkja 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7353 Børsa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920 317 065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AASGARD BYGG AS</a:t>
            </a:r>
          </a:p>
        </p:txBody>
      </p:sp>
    </p:spTree>
  </p:cSld>
  <p:clrMapOvr>
    <a:masterClrMapping xmlns:a="http://schemas.openxmlformats.org/drawingml/2006/main"/>
  </p:clrMapOvr>
</p:sld>
</file>