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e758296ca74f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88bfeeacc34fca"/>
  </p:sldMasterIdLst>
  <p:sldIdLst>
    <p:sldId xmlns:r="http://schemas.openxmlformats.org/officeDocument/2006/relationships" id="256" r:id="Rb1c62b443feb491e"/>
    <p:sldId xmlns:r="http://schemas.openxmlformats.org/officeDocument/2006/relationships" id="257" r:id="Rc3bca62abdda40d2"/>
    <p:sldId xmlns:r="http://schemas.openxmlformats.org/officeDocument/2006/relationships" id="258" r:id="R3f608e9cef664944"/>
    <p:sldId xmlns:r="http://schemas.openxmlformats.org/officeDocument/2006/relationships" id="259" r:id="R90d3bf6550c343d8"/>
    <p:sldId xmlns:r="http://schemas.openxmlformats.org/officeDocument/2006/relationships" id="260" r:id="Raacdcb375e05484f"/>
    <p:sldId xmlns:r="http://schemas.openxmlformats.org/officeDocument/2006/relationships" id="261" r:id="R448a7bcccc214cb6"/>
    <p:sldId xmlns:r="http://schemas.openxmlformats.org/officeDocument/2006/relationships" id="262" r:id="R768bb33df8e44b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88bfeeacc34fca" /><Relationship Type="http://schemas.openxmlformats.org/officeDocument/2006/relationships/slide" Target="/ppt/slides/slide1.xml" Id="Rb1c62b443feb491e" /><Relationship Type="http://schemas.openxmlformats.org/officeDocument/2006/relationships/slide" Target="/ppt/slides/slide2.xml" Id="Rc3bca62abdda40d2" /><Relationship Type="http://schemas.openxmlformats.org/officeDocument/2006/relationships/slide" Target="/ppt/slides/slide3.xml" Id="R3f608e9cef664944" /><Relationship Type="http://schemas.openxmlformats.org/officeDocument/2006/relationships/slide" Target="/ppt/slides/slide4.xml" Id="R90d3bf6550c343d8" /><Relationship Type="http://schemas.openxmlformats.org/officeDocument/2006/relationships/slide" Target="/ppt/slides/slide5.xml" Id="Raacdcb375e05484f" /><Relationship Type="http://schemas.openxmlformats.org/officeDocument/2006/relationships/slide" Target="/ppt/slides/slide6.xml" Id="R448a7bcccc214cb6" /><Relationship Type="http://schemas.openxmlformats.org/officeDocument/2006/relationships/slide" Target="/ppt/slides/slide7.xml" Id="R768bb33df8e44b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b196c58c3c47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87088751740c5" /><Relationship Type="http://schemas.openxmlformats.org/officeDocument/2006/relationships/theme" Target="/ppt/slideMasters/theme/theme1.xml" Id="R6a2dfbb2a97748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487088751740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ffda1c3d64d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cb19a94a04b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d4b3d210d4c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de64467b646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989fd05e746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65d74f8c248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079a2806541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IHC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IHC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322 379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450 274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HJARTÅKER INGAR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5523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