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2819d14877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f23f16f3a04191"/>
  </p:sldMasterIdLst>
  <p:sldIdLst>
    <p:sldId xmlns:r="http://schemas.openxmlformats.org/officeDocument/2006/relationships" id="256" r:id="R099f9bf92add4117"/>
    <p:sldId xmlns:r="http://schemas.openxmlformats.org/officeDocument/2006/relationships" id="257" r:id="Rf6b078d3730746ba"/>
    <p:sldId xmlns:r="http://schemas.openxmlformats.org/officeDocument/2006/relationships" id="258" r:id="R5e337350db9a4d7d"/>
    <p:sldId xmlns:r="http://schemas.openxmlformats.org/officeDocument/2006/relationships" id="259" r:id="R11a9321a25b84ee7"/>
    <p:sldId xmlns:r="http://schemas.openxmlformats.org/officeDocument/2006/relationships" id="260" r:id="R6d469c03f8ac434f"/>
    <p:sldId xmlns:r="http://schemas.openxmlformats.org/officeDocument/2006/relationships" id="261" r:id="Rb8ada7a0c57f4446"/>
    <p:sldId xmlns:r="http://schemas.openxmlformats.org/officeDocument/2006/relationships" id="262" r:id="R34339f43ca2f4f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23f16f3a04191" /><Relationship Type="http://schemas.openxmlformats.org/officeDocument/2006/relationships/slide" Target="/ppt/slides/slide1.xml" Id="R099f9bf92add4117" /><Relationship Type="http://schemas.openxmlformats.org/officeDocument/2006/relationships/slide" Target="/ppt/slides/slide2.xml" Id="Rf6b078d3730746ba" /><Relationship Type="http://schemas.openxmlformats.org/officeDocument/2006/relationships/slide" Target="/ppt/slides/slide3.xml" Id="R5e337350db9a4d7d" /><Relationship Type="http://schemas.openxmlformats.org/officeDocument/2006/relationships/slide" Target="/ppt/slides/slide4.xml" Id="R11a9321a25b84ee7" /><Relationship Type="http://schemas.openxmlformats.org/officeDocument/2006/relationships/slide" Target="/ppt/slides/slide5.xml" Id="R6d469c03f8ac434f" /><Relationship Type="http://schemas.openxmlformats.org/officeDocument/2006/relationships/slide" Target="/ppt/slides/slide6.xml" Id="Rb8ada7a0c57f4446" /><Relationship Type="http://schemas.openxmlformats.org/officeDocument/2006/relationships/slide" Target="/ppt/slides/slide7.xml" Id="R34339f43ca2f4f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1eb57b5e24a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f75a66ec5453e" /><Relationship Type="http://schemas.openxmlformats.org/officeDocument/2006/relationships/theme" Target="/ppt/slideMasters/theme/theme1.xml" Id="R93a7cf50743c43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f75a66ec5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f61f960dc4c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30c936294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2db2eab2f4e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465c14f64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99194fe4549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c92fdd47a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9941ee92741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