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a570efb77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e8bf20b984d42"/>
  </p:sldMasterIdLst>
  <p:sldIdLst>
    <p:sldId xmlns:r="http://schemas.openxmlformats.org/officeDocument/2006/relationships" id="256" r:id="R01b044d06219447c"/>
    <p:sldId xmlns:r="http://schemas.openxmlformats.org/officeDocument/2006/relationships" id="257" r:id="Rd49e9ed722ca4f2c"/>
    <p:sldId xmlns:r="http://schemas.openxmlformats.org/officeDocument/2006/relationships" id="258" r:id="R36542b185fc944bd"/>
    <p:sldId xmlns:r="http://schemas.openxmlformats.org/officeDocument/2006/relationships" id="259" r:id="R10e932eff177452b"/>
    <p:sldId xmlns:r="http://schemas.openxmlformats.org/officeDocument/2006/relationships" id="260" r:id="R1f261e74d3ad4bf9"/>
    <p:sldId xmlns:r="http://schemas.openxmlformats.org/officeDocument/2006/relationships" id="261" r:id="R0db3e7ce564543f5"/>
    <p:sldId xmlns:r="http://schemas.openxmlformats.org/officeDocument/2006/relationships" id="262" r:id="R8a92451bffa7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e8bf20b984d42" /><Relationship Type="http://schemas.openxmlformats.org/officeDocument/2006/relationships/slide" Target="/ppt/slides/slide1.xml" Id="R01b044d06219447c" /><Relationship Type="http://schemas.openxmlformats.org/officeDocument/2006/relationships/slide" Target="/ppt/slides/slide2.xml" Id="Rd49e9ed722ca4f2c" /><Relationship Type="http://schemas.openxmlformats.org/officeDocument/2006/relationships/slide" Target="/ppt/slides/slide3.xml" Id="R36542b185fc944bd" /><Relationship Type="http://schemas.openxmlformats.org/officeDocument/2006/relationships/slide" Target="/ppt/slides/slide4.xml" Id="R10e932eff177452b" /><Relationship Type="http://schemas.openxmlformats.org/officeDocument/2006/relationships/slide" Target="/ppt/slides/slide5.xml" Id="R1f261e74d3ad4bf9" /><Relationship Type="http://schemas.openxmlformats.org/officeDocument/2006/relationships/slide" Target="/ppt/slides/slide6.xml" Id="R0db3e7ce564543f5" /><Relationship Type="http://schemas.openxmlformats.org/officeDocument/2006/relationships/slide" Target="/ppt/slides/slide7.xml" Id="R8a92451bffa7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66157e1704c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cb768e83c4df4" /><Relationship Type="http://schemas.openxmlformats.org/officeDocument/2006/relationships/theme" Target="/ppt/slideMasters/theme/theme1.xml" Id="R80d24d9faf40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cb768e83c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533e0b19341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c2e1b4859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ffc5410994c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5fa95ccbe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f1e4f7af64e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faee58ac746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56bd75b74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12 491 613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