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db65431af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8df71fa614fb0"/>
  </p:sldMasterIdLst>
  <p:sldIdLst>
    <p:sldId xmlns:r="http://schemas.openxmlformats.org/officeDocument/2006/relationships" id="256" r:id="R5c29625260ed42f2"/>
    <p:sldId xmlns:r="http://schemas.openxmlformats.org/officeDocument/2006/relationships" id="257" r:id="R9fc65a0f32fe49d9"/>
    <p:sldId xmlns:r="http://schemas.openxmlformats.org/officeDocument/2006/relationships" id="258" r:id="Rb50e7f4dc2494ce8"/>
    <p:sldId xmlns:r="http://schemas.openxmlformats.org/officeDocument/2006/relationships" id="259" r:id="Rc629c88a8c434ce0"/>
    <p:sldId xmlns:r="http://schemas.openxmlformats.org/officeDocument/2006/relationships" id="260" r:id="R9f25cba9a41d4463"/>
    <p:sldId xmlns:r="http://schemas.openxmlformats.org/officeDocument/2006/relationships" id="261" r:id="Ra51f8b201b22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8df71fa614fb0" /><Relationship Type="http://schemas.openxmlformats.org/officeDocument/2006/relationships/slide" Target="/ppt/slides/slide1.xml" Id="R5c29625260ed42f2" /><Relationship Type="http://schemas.openxmlformats.org/officeDocument/2006/relationships/slide" Target="/ppt/slides/slide2.xml" Id="R9fc65a0f32fe49d9" /><Relationship Type="http://schemas.openxmlformats.org/officeDocument/2006/relationships/slide" Target="/ppt/slides/slide3.xml" Id="Rb50e7f4dc2494ce8" /><Relationship Type="http://schemas.openxmlformats.org/officeDocument/2006/relationships/slide" Target="/ppt/slides/slide4.xml" Id="Rc629c88a8c434ce0" /><Relationship Type="http://schemas.openxmlformats.org/officeDocument/2006/relationships/slide" Target="/ppt/slides/slide5.xml" Id="R9f25cba9a41d4463" /><Relationship Type="http://schemas.openxmlformats.org/officeDocument/2006/relationships/slide" Target="/ppt/slides/slide6.xml" Id="Ra51f8b201b22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019d82346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c48ab07214b4e" /><Relationship Type="http://schemas.openxmlformats.org/officeDocument/2006/relationships/theme" Target="/ppt/slideMasters/theme/theme1.xml" Id="R487373dcd5f5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c48ab0721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4a4c60160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d1921938147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efc35180a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281a310d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32a6f3c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65480490c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