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f29c7eadd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88d598b584d20"/>
  </p:sldMasterIdLst>
  <p:sldIdLst>
    <p:sldId xmlns:r="http://schemas.openxmlformats.org/officeDocument/2006/relationships" id="256" r:id="Rf3ada84632c14153"/>
    <p:sldId xmlns:r="http://schemas.openxmlformats.org/officeDocument/2006/relationships" id="257" r:id="R695b8890543a4b87"/>
    <p:sldId xmlns:r="http://schemas.openxmlformats.org/officeDocument/2006/relationships" id="258" r:id="Rfcd067e46f294651"/>
    <p:sldId xmlns:r="http://schemas.openxmlformats.org/officeDocument/2006/relationships" id="259" r:id="R382f169ebbd04d11"/>
    <p:sldId xmlns:r="http://schemas.openxmlformats.org/officeDocument/2006/relationships" id="260" r:id="R660039fb568149b6"/>
    <p:sldId xmlns:r="http://schemas.openxmlformats.org/officeDocument/2006/relationships" id="261" r:id="R52907257e1e146cb"/>
    <p:sldId xmlns:r="http://schemas.openxmlformats.org/officeDocument/2006/relationships" id="262" r:id="Reb79d9b2dc4f40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88d598b584d20" /><Relationship Type="http://schemas.openxmlformats.org/officeDocument/2006/relationships/slide" Target="/ppt/slides/slide1.xml" Id="Rf3ada84632c14153" /><Relationship Type="http://schemas.openxmlformats.org/officeDocument/2006/relationships/slide" Target="/ppt/slides/slide2.xml" Id="R695b8890543a4b87" /><Relationship Type="http://schemas.openxmlformats.org/officeDocument/2006/relationships/slide" Target="/ppt/slides/slide3.xml" Id="Rfcd067e46f294651" /><Relationship Type="http://schemas.openxmlformats.org/officeDocument/2006/relationships/slide" Target="/ppt/slides/slide4.xml" Id="R382f169ebbd04d11" /><Relationship Type="http://schemas.openxmlformats.org/officeDocument/2006/relationships/slide" Target="/ppt/slides/slide5.xml" Id="R660039fb568149b6" /><Relationship Type="http://schemas.openxmlformats.org/officeDocument/2006/relationships/slide" Target="/ppt/slides/slide6.xml" Id="R52907257e1e146cb" /><Relationship Type="http://schemas.openxmlformats.org/officeDocument/2006/relationships/slide" Target="/ppt/slides/slide7.xml" Id="Reb79d9b2dc4f40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f195dfda7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56bac3b04e65" /><Relationship Type="http://schemas.openxmlformats.org/officeDocument/2006/relationships/theme" Target="/ppt/slideMasters/theme/theme1.xml" Id="R6915f7ddd145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d56bac3b0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8925242b5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ccd4dab20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5d6167aec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6e72f867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5a998f0641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cd4fe81534c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cfb330f80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