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d9a09b27b2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c7aa712aa4ca9"/>
  </p:sldMasterIdLst>
  <p:sldIdLst>
    <p:sldId xmlns:r="http://schemas.openxmlformats.org/officeDocument/2006/relationships" id="256" r:id="R2711cdbcb6a943b5"/>
    <p:sldId xmlns:r="http://schemas.openxmlformats.org/officeDocument/2006/relationships" id="257" r:id="R4951531e34084881"/>
    <p:sldId xmlns:r="http://schemas.openxmlformats.org/officeDocument/2006/relationships" id="258" r:id="R8d214cef2ebe42c5"/>
    <p:sldId xmlns:r="http://schemas.openxmlformats.org/officeDocument/2006/relationships" id="259" r:id="R04254a4dccb64897"/>
    <p:sldId xmlns:r="http://schemas.openxmlformats.org/officeDocument/2006/relationships" id="260" r:id="Rbdd296f439cb46bf"/>
    <p:sldId xmlns:r="http://schemas.openxmlformats.org/officeDocument/2006/relationships" id="261" r:id="Rf007f0e5257e4524"/>
    <p:sldId xmlns:r="http://schemas.openxmlformats.org/officeDocument/2006/relationships" id="262" r:id="R1aacb0852f5e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c7aa712aa4ca9" /><Relationship Type="http://schemas.openxmlformats.org/officeDocument/2006/relationships/slide" Target="/ppt/slides/slide1.xml" Id="R2711cdbcb6a943b5" /><Relationship Type="http://schemas.openxmlformats.org/officeDocument/2006/relationships/slide" Target="/ppt/slides/slide2.xml" Id="R4951531e34084881" /><Relationship Type="http://schemas.openxmlformats.org/officeDocument/2006/relationships/slide" Target="/ppt/slides/slide3.xml" Id="R8d214cef2ebe42c5" /><Relationship Type="http://schemas.openxmlformats.org/officeDocument/2006/relationships/slide" Target="/ppt/slides/slide4.xml" Id="R04254a4dccb64897" /><Relationship Type="http://schemas.openxmlformats.org/officeDocument/2006/relationships/slide" Target="/ppt/slides/slide5.xml" Id="Rbdd296f439cb46bf" /><Relationship Type="http://schemas.openxmlformats.org/officeDocument/2006/relationships/slide" Target="/ppt/slides/slide6.xml" Id="Rf007f0e5257e4524" /><Relationship Type="http://schemas.openxmlformats.org/officeDocument/2006/relationships/slide" Target="/ppt/slides/slide7.xml" Id="R1aacb0852f5e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926a9274b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d33bd5eb4ed5" /><Relationship Type="http://schemas.openxmlformats.org/officeDocument/2006/relationships/theme" Target="/ppt/slideMasters/theme/theme1.xml" Id="Re56a630442d644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6d33bd5eb4e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18bd60e9b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043c9e1e94c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9b68a491b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27f162cdb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8cd38f7a6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52f59abdb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209f3cad9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