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929a02fe6b4b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d21b1c4a664ec9"/>
  </p:sldMasterIdLst>
  <p:sldIdLst>
    <p:sldId xmlns:r="http://schemas.openxmlformats.org/officeDocument/2006/relationships" id="256" r:id="R482162b3caca465e"/>
    <p:sldId xmlns:r="http://schemas.openxmlformats.org/officeDocument/2006/relationships" id="257" r:id="R8119df4282a54835"/>
    <p:sldId xmlns:r="http://schemas.openxmlformats.org/officeDocument/2006/relationships" id="258" r:id="R31e7742f0cb8480b"/>
    <p:sldId xmlns:r="http://schemas.openxmlformats.org/officeDocument/2006/relationships" id="259" r:id="R6aeb934c6a434586"/>
    <p:sldId xmlns:r="http://schemas.openxmlformats.org/officeDocument/2006/relationships" id="260" r:id="R32033960841048fa"/>
    <p:sldId xmlns:r="http://schemas.openxmlformats.org/officeDocument/2006/relationships" id="261" r:id="Rc43f50421cdc42ed"/>
    <p:sldId xmlns:r="http://schemas.openxmlformats.org/officeDocument/2006/relationships" id="262" r:id="R4eb1ea862f7e46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d21b1c4a664ec9" /><Relationship Type="http://schemas.openxmlformats.org/officeDocument/2006/relationships/slide" Target="/ppt/slides/slide1.xml" Id="R482162b3caca465e" /><Relationship Type="http://schemas.openxmlformats.org/officeDocument/2006/relationships/slide" Target="/ppt/slides/slide2.xml" Id="R8119df4282a54835" /><Relationship Type="http://schemas.openxmlformats.org/officeDocument/2006/relationships/slide" Target="/ppt/slides/slide3.xml" Id="R31e7742f0cb8480b" /><Relationship Type="http://schemas.openxmlformats.org/officeDocument/2006/relationships/slide" Target="/ppt/slides/slide4.xml" Id="R6aeb934c6a434586" /><Relationship Type="http://schemas.openxmlformats.org/officeDocument/2006/relationships/slide" Target="/ppt/slides/slide5.xml" Id="R32033960841048fa" /><Relationship Type="http://schemas.openxmlformats.org/officeDocument/2006/relationships/slide" Target="/ppt/slides/slide6.xml" Id="Rc43f50421cdc42ed" /><Relationship Type="http://schemas.openxmlformats.org/officeDocument/2006/relationships/slide" Target="/ppt/slides/slide7.xml" Id="R4eb1ea862f7e46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8f96c4d354c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d8681e0954173" /><Relationship Type="http://schemas.openxmlformats.org/officeDocument/2006/relationships/theme" Target="/ppt/slideMasters/theme/theme1.xml" Id="R0046d3a24dfa44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dd8681e09541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1cda11c2844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72a32869f4a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451549bb24e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17c55c30c4b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166a332d9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de492a7334f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0ee6d52804c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 SUNDE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SUNDE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SUNDE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SUNDE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SUNDE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SUNDE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5 514 943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SUNDE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SUNDE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920 513 549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SUNDE CAPITAL AS</a:t>
            </a:r>
          </a:p>
        </p:txBody>
      </p:sp>
    </p:spTree>
  </p:cSld>
  <p:clrMapOvr>
    <a:masterClrMapping xmlns:a="http://schemas.openxmlformats.org/drawingml/2006/main"/>
  </p:clrMapOvr>
</p:sld>
</file>