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57c90c5c6c4c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12ecdd4e1040ed"/>
  </p:sldMasterIdLst>
  <p:sldIdLst>
    <p:sldId xmlns:r="http://schemas.openxmlformats.org/officeDocument/2006/relationships" id="256" r:id="Ra9801a49a6ae401d"/>
    <p:sldId xmlns:r="http://schemas.openxmlformats.org/officeDocument/2006/relationships" id="257" r:id="Rf1c824aea2294dbb"/>
    <p:sldId xmlns:r="http://schemas.openxmlformats.org/officeDocument/2006/relationships" id="258" r:id="R1c86a29fc7724c5a"/>
    <p:sldId xmlns:r="http://schemas.openxmlformats.org/officeDocument/2006/relationships" id="259" r:id="Raaedb3a72c2f4b73"/>
    <p:sldId xmlns:r="http://schemas.openxmlformats.org/officeDocument/2006/relationships" id="260" r:id="R4a40fd7a6b38496d"/>
    <p:sldId xmlns:r="http://schemas.openxmlformats.org/officeDocument/2006/relationships" id="261" r:id="Rd36c31f09e3e4054"/>
    <p:sldId xmlns:r="http://schemas.openxmlformats.org/officeDocument/2006/relationships" id="262" r:id="R60e8a0a229684b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12ecdd4e1040ed" /><Relationship Type="http://schemas.openxmlformats.org/officeDocument/2006/relationships/slide" Target="/ppt/slides/slide1.xml" Id="Ra9801a49a6ae401d" /><Relationship Type="http://schemas.openxmlformats.org/officeDocument/2006/relationships/slide" Target="/ppt/slides/slide2.xml" Id="Rf1c824aea2294dbb" /><Relationship Type="http://schemas.openxmlformats.org/officeDocument/2006/relationships/slide" Target="/ppt/slides/slide3.xml" Id="R1c86a29fc7724c5a" /><Relationship Type="http://schemas.openxmlformats.org/officeDocument/2006/relationships/slide" Target="/ppt/slides/slide4.xml" Id="Raaedb3a72c2f4b73" /><Relationship Type="http://schemas.openxmlformats.org/officeDocument/2006/relationships/slide" Target="/ppt/slides/slide5.xml" Id="R4a40fd7a6b38496d" /><Relationship Type="http://schemas.openxmlformats.org/officeDocument/2006/relationships/slide" Target="/ppt/slides/slide6.xml" Id="Rd36c31f09e3e4054" /><Relationship Type="http://schemas.openxmlformats.org/officeDocument/2006/relationships/slide" Target="/ppt/slides/slide7.xml" Id="R60e8a0a229684b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2d0d914e6f4e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c651424f44ef0" /><Relationship Type="http://schemas.openxmlformats.org/officeDocument/2006/relationships/theme" Target="/ppt/slideMasters/theme/theme1.xml" Id="Rea5ed0eca5ee43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7c651424f44e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4a531646aa4d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cbb2118eba4f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0da275ae640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b9af6468a4f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da5c327fcb45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487774b6b48f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2f093e3d64a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FRAVIA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251 721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9 576 755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49 921 160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78 474 535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MIKKEL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Fredriksborgveien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920 514 413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FRAVIA AS</a:t>
            </a:r>
          </a:p>
        </p:txBody>
      </p:sp>
    </p:spTree>
  </p:cSld>
  <p:clrMapOvr>
    <a:masterClrMapping xmlns:a="http://schemas.openxmlformats.org/drawingml/2006/main"/>
  </p:clrMapOvr>
</p:sld>
</file>