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4ed62c2072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24dc8a0d44f71"/>
  </p:sldMasterIdLst>
  <p:sldIdLst>
    <p:sldId xmlns:r="http://schemas.openxmlformats.org/officeDocument/2006/relationships" id="256" r:id="Rbab2d6a593ec4747"/>
    <p:sldId xmlns:r="http://schemas.openxmlformats.org/officeDocument/2006/relationships" id="257" r:id="Re94ee65d47fc4ec9"/>
    <p:sldId xmlns:r="http://schemas.openxmlformats.org/officeDocument/2006/relationships" id="258" r:id="R6e2dac78333347db"/>
    <p:sldId xmlns:r="http://schemas.openxmlformats.org/officeDocument/2006/relationships" id="259" r:id="Rb0766dc37d884c4b"/>
    <p:sldId xmlns:r="http://schemas.openxmlformats.org/officeDocument/2006/relationships" id="260" r:id="R76037062e3d942d3"/>
    <p:sldId xmlns:r="http://schemas.openxmlformats.org/officeDocument/2006/relationships" id="261" r:id="Rd2366b037fe24ff5"/>
    <p:sldId xmlns:r="http://schemas.openxmlformats.org/officeDocument/2006/relationships" id="262" r:id="Rf41b3d4d8a01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24dc8a0d44f71" /><Relationship Type="http://schemas.openxmlformats.org/officeDocument/2006/relationships/slide" Target="/ppt/slides/slide1.xml" Id="Rbab2d6a593ec4747" /><Relationship Type="http://schemas.openxmlformats.org/officeDocument/2006/relationships/slide" Target="/ppt/slides/slide2.xml" Id="Re94ee65d47fc4ec9" /><Relationship Type="http://schemas.openxmlformats.org/officeDocument/2006/relationships/slide" Target="/ppt/slides/slide3.xml" Id="R6e2dac78333347db" /><Relationship Type="http://schemas.openxmlformats.org/officeDocument/2006/relationships/slide" Target="/ppt/slides/slide4.xml" Id="Rb0766dc37d884c4b" /><Relationship Type="http://schemas.openxmlformats.org/officeDocument/2006/relationships/slide" Target="/ppt/slides/slide5.xml" Id="R76037062e3d942d3" /><Relationship Type="http://schemas.openxmlformats.org/officeDocument/2006/relationships/slide" Target="/ppt/slides/slide6.xml" Id="Rd2366b037fe24ff5" /><Relationship Type="http://schemas.openxmlformats.org/officeDocument/2006/relationships/slide" Target="/ppt/slides/slide7.xml" Id="Rf41b3d4d8a01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53e718492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693ae32b4d5b" /><Relationship Type="http://schemas.openxmlformats.org/officeDocument/2006/relationships/theme" Target="/ppt/slideMasters/theme/theme1.xml" Id="R0e367726869547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6e693ae32b4d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e50db5a3a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ffc160391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625d4a9ec4b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a038a9b044b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29375cc1549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31a3520804e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ae7d6d5f48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BEVERAGE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BEVERAGE SOLUTIONS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12 014 582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13 784 178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CORTÉN AS  –  84,2 %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HANEBORG HOLDING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LILLEBERG EIENDOM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FAUSTUS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MOSÆTHER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JAN-OLAV STYRVOLD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Torvuttaket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barolo1971@icloud.com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920 572 308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BEVERAGE SOLUTIONS AS</a:t>
            </a:r>
          </a:p>
        </p:txBody>
      </p:sp>
    </p:spTree>
  </p:cSld>
  <p:clrMapOvr>
    <a:masterClrMapping xmlns:a="http://schemas.openxmlformats.org/drawingml/2006/main"/>
  </p:clrMapOvr>
</p:sld>
</file>