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c0f6f7a54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11b0445b04209"/>
  </p:sldMasterIdLst>
  <p:sldIdLst>
    <p:sldId xmlns:r="http://schemas.openxmlformats.org/officeDocument/2006/relationships" id="256" r:id="R54a98b2174f1418d"/>
    <p:sldId xmlns:r="http://schemas.openxmlformats.org/officeDocument/2006/relationships" id="257" r:id="R55e5d35c8d304a6d"/>
    <p:sldId xmlns:r="http://schemas.openxmlformats.org/officeDocument/2006/relationships" id="258" r:id="Rc424cc47a43a46f4"/>
    <p:sldId xmlns:r="http://schemas.openxmlformats.org/officeDocument/2006/relationships" id="259" r:id="R56c1b4a4d0a443d9"/>
    <p:sldId xmlns:r="http://schemas.openxmlformats.org/officeDocument/2006/relationships" id="260" r:id="R9886bc103f86474f"/>
    <p:sldId xmlns:r="http://schemas.openxmlformats.org/officeDocument/2006/relationships" id="261" r:id="R4dee40237c2a4ec8"/>
    <p:sldId xmlns:r="http://schemas.openxmlformats.org/officeDocument/2006/relationships" id="262" r:id="Rf8ffec5f3742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11b0445b04209" /><Relationship Type="http://schemas.openxmlformats.org/officeDocument/2006/relationships/slide" Target="/ppt/slides/slide1.xml" Id="R54a98b2174f1418d" /><Relationship Type="http://schemas.openxmlformats.org/officeDocument/2006/relationships/slide" Target="/ppt/slides/slide2.xml" Id="R55e5d35c8d304a6d" /><Relationship Type="http://schemas.openxmlformats.org/officeDocument/2006/relationships/slide" Target="/ppt/slides/slide3.xml" Id="Rc424cc47a43a46f4" /><Relationship Type="http://schemas.openxmlformats.org/officeDocument/2006/relationships/slide" Target="/ppt/slides/slide4.xml" Id="R56c1b4a4d0a443d9" /><Relationship Type="http://schemas.openxmlformats.org/officeDocument/2006/relationships/slide" Target="/ppt/slides/slide5.xml" Id="R9886bc103f86474f" /><Relationship Type="http://schemas.openxmlformats.org/officeDocument/2006/relationships/slide" Target="/ppt/slides/slide6.xml" Id="R4dee40237c2a4ec8" /><Relationship Type="http://schemas.openxmlformats.org/officeDocument/2006/relationships/slide" Target="/ppt/slides/slide7.xml" Id="Rf8ffec5f3742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a12de7ce4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cca9445104d63" /><Relationship Type="http://schemas.openxmlformats.org/officeDocument/2006/relationships/theme" Target="/ppt/slideMasters/theme/theme1.xml" Id="Redd408c006db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cca944510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531b3326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e387262a3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2df9da93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177d7e06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cf6bc1e7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7daf2a0f8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9c39465a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FRUENS HANDEL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HANDEL DRIFT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7 769 239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HANDEL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920 593 321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