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eeabec892d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192d14e734924"/>
  </p:sldMasterIdLst>
  <p:sldIdLst>
    <p:sldId xmlns:r="http://schemas.openxmlformats.org/officeDocument/2006/relationships" id="256" r:id="R5f6792722e7447f0"/>
    <p:sldId xmlns:r="http://schemas.openxmlformats.org/officeDocument/2006/relationships" id="257" r:id="R55cd6843e20141aa"/>
    <p:sldId xmlns:r="http://schemas.openxmlformats.org/officeDocument/2006/relationships" id="258" r:id="Rd10170fde755409b"/>
    <p:sldId xmlns:r="http://schemas.openxmlformats.org/officeDocument/2006/relationships" id="259" r:id="R9e6b36d9e2b04b2a"/>
    <p:sldId xmlns:r="http://schemas.openxmlformats.org/officeDocument/2006/relationships" id="260" r:id="R5ce043f199fa4724"/>
    <p:sldId xmlns:r="http://schemas.openxmlformats.org/officeDocument/2006/relationships" id="261" r:id="R7b39d17c3a0b4c0a"/>
    <p:sldId xmlns:r="http://schemas.openxmlformats.org/officeDocument/2006/relationships" id="262" r:id="R56d572c828e9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192d14e734924" /><Relationship Type="http://schemas.openxmlformats.org/officeDocument/2006/relationships/slide" Target="/ppt/slides/slide1.xml" Id="R5f6792722e7447f0" /><Relationship Type="http://schemas.openxmlformats.org/officeDocument/2006/relationships/slide" Target="/ppt/slides/slide2.xml" Id="R55cd6843e20141aa" /><Relationship Type="http://schemas.openxmlformats.org/officeDocument/2006/relationships/slide" Target="/ppt/slides/slide3.xml" Id="Rd10170fde755409b" /><Relationship Type="http://schemas.openxmlformats.org/officeDocument/2006/relationships/slide" Target="/ppt/slides/slide4.xml" Id="R9e6b36d9e2b04b2a" /><Relationship Type="http://schemas.openxmlformats.org/officeDocument/2006/relationships/slide" Target="/ppt/slides/slide5.xml" Id="R5ce043f199fa4724" /><Relationship Type="http://schemas.openxmlformats.org/officeDocument/2006/relationships/slide" Target="/ppt/slides/slide6.xml" Id="R7b39d17c3a0b4c0a" /><Relationship Type="http://schemas.openxmlformats.org/officeDocument/2006/relationships/slide" Target="/ppt/slides/slide7.xml" Id="R56d572c828e9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2358ee141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a0fceac6e418b" /><Relationship Type="http://schemas.openxmlformats.org/officeDocument/2006/relationships/theme" Target="/ppt/slideMasters/theme/theme1.xml" Id="R39f26cd88d30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a0fceac6e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9bb8ed46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6d2963efb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41daa2a34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46e15ae37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8fe1a64c2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3b8dd0fc1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640404b0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724 954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 WEIBUST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50A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einar.w.hansen@gmail.com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920 631 436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WEV AS</a:t>
            </a:r>
          </a:p>
        </p:txBody>
      </p:sp>
    </p:spTree>
  </p:cSld>
  <p:clrMapOvr>
    <a:masterClrMapping xmlns:a="http://schemas.openxmlformats.org/drawingml/2006/main"/>
  </p:clrMapOvr>
</p:sld>
</file>