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cfcb0a698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6f751102614424"/>
  </p:sldMasterIdLst>
  <p:sldIdLst>
    <p:sldId xmlns:r="http://schemas.openxmlformats.org/officeDocument/2006/relationships" id="256" r:id="R41898d69f82a4681"/>
    <p:sldId xmlns:r="http://schemas.openxmlformats.org/officeDocument/2006/relationships" id="257" r:id="R70f3fd5dac4644ff"/>
    <p:sldId xmlns:r="http://schemas.openxmlformats.org/officeDocument/2006/relationships" id="258" r:id="R5ca6ba2d943f47f5"/>
    <p:sldId xmlns:r="http://schemas.openxmlformats.org/officeDocument/2006/relationships" id="259" r:id="Rf80ca52feddb412b"/>
    <p:sldId xmlns:r="http://schemas.openxmlformats.org/officeDocument/2006/relationships" id="260" r:id="R451d1b3fd54746ae"/>
    <p:sldId xmlns:r="http://schemas.openxmlformats.org/officeDocument/2006/relationships" id="261" r:id="R6c6fa81ef13a4c66"/>
    <p:sldId xmlns:r="http://schemas.openxmlformats.org/officeDocument/2006/relationships" id="262" r:id="R60b69b85e066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f751102614424" /><Relationship Type="http://schemas.openxmlformats.org/officeDocument/2006/relationships/slide" Target="/ppt/slides/slide1.xml" Id="R41898d69f82a4681" /><Relationship Type="http://schemas.openxmlformats.org/officeDocument/2006/relationships/slide" Target="/ppt/slides/slide2.xml" Id="R70f3fd5dac4644ff" /><Relationship Type="http://schemas.openxmlformats.org/officeDocument/2006/relationships/slide" Target="/ppt/slides/slide3.xml" Id="R5ca6ba2d943f47f5" /><Relationship Type="http://schemas.openxmlformats.org/officeDocument/2006/relationships/slide" Target="/ppt/slides/slide4.xml" Id="Rf80ca52feddb412b" /><Relationship Type="http://schemas.openxmlformats.org/officeDocument/2006/relationships/slide" Target="/ppt/slides/slide5.xml" Id="R451d1b3fd54746ae" /><Relationship Type="http://schemas.openxmlformats.org/officeDocument/2006/relationships/slide" Target="/ppt/slides/slide6.xml" Id="R6c6fa81ef13a4c66" /><Relationship Type="http://schemas.openxmlformats.org/officeDocument/2006/relationships/slide" Target="/ppt/slides/slide7.xml" Id="R60b69b85e066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42d1515e9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5449f691141ce" /><Relationship Type="http://schemas.openxmlformats.org/officeDocument/2006/relationships/theme" Target="/ppt/slideMasters/theme/theme1.xml" Id="R2a9a9c4b90fb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5449f6911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cfd059cc4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8596944384f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7836d576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acac0729248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32cda93849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67badcf4c41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18f8766e4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