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eb7ce8ad9a48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ae1a3ad80474b"/>
  </p:sldMasterIdLst>
  <p:sldIdLst>
    <p:sldId xmlns:r="http://schemas.openxmlformats.org/officeDocument/2006/relationships" id="256" r:id="Ra2818c270ecb4282"/>
    <p:sldId xmlns:r="http://schemas.openxmlformats.org/officeDocument/2006/relationships" id="257" r:id="Ra4a77e1fca4f4223"/>
    <p:sldId xmlns:r="http://schemas.openxmlformats.org/officeDocument/2006/relationships" id="258" r:id="R46ff3f51c3fb4b22"/>
    <p:sldId xmlns:r="http://schemas.openxmlformats.org/officeDocument/2006/relationships" id="259" r:id="R0dfa242f51f54b5b"/>
    <p:sldId xmlns:r="http://schemas.openxmlformats.org/officeDocument/2006/relationships" id="260" r:id="Rd1fcb0d17f9f4f40"/>
    <p:sldId xmlns:r="http://schemas.openxmlformats.org/officeDocument/2006/relationships" id="261" r:id="R6bc8c811f9a7425a"/>
    <p:sldId xmlns:r="http://schemas.openxmlformats.org/officeDocument/2006/relationships" id="262" r:id="Rda53726465084e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ae1a3ad80474b" /><Relationship Type="http://schemas.openxmlformats.org/officeDocument/2006/relationships/slide" Target="/ppt/slides/slide1.xml" Id="Ra2818c270ecb4282" /><Relationship Type="http://schemas.openxmlformats.org/officeDocument/2006/relationships/slide" Target="/ppt/slides/slide2.xml" Id="Ra4a77e1fca4f4223" /><Relationship Type="http://schemas.openxmlformats.org/officeDocument/2006/relationships/slide" Target="/ppt/slides/slide3.xml" Id="R46ff3f51c3fb4b22" /><Relationship Type="http://schemas.openxmlformats.org/officeDocument/2006/relationships/slide" Target="/ppt/slides/slide4.xml" Id="R0dfa242f51f54b5b" /><Relationship Type="http://schemas.openxmlformats.org/officeDocument/2006/relationships/slide" Target="/ppt/slides/slide5.xml" Id="Rd1fcb0d17f9f4f40" /><Relationship Type="http://schemas.openxmlformats.org/officeDocument/2006/relationships/slide" Target="/ppt/slides/slide6.xml" Id="R6bc8c811f9a7425a" /><Relationship Type="http://schemas.openxmlformats.org/officeDocument/2006/relationships/slide" Target="/ppt/slides/slide7.xml" Id="Rda53726465084e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e06a4d6e346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bff90db7246c1" /><Relationship Type="http://schemas.openxmlformats.org/officeDocument/2006/relationships/theme" Target="/ppt/slideMasters/theme/theme1.xml" Id="Re0c119d2f0c04b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ebff90db7246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6a51a70db4c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adc86178e48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30fb0e4c54b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7aea3b7e245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d768fe71245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5acd5eec84c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e8ef2c4b444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PRODUCTIONS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PRODUCTIONS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ØHRLING LISE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Skogroveien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