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8c6140083443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f837b8f2354652"/>
  </p:sldMasterIdLst>
  <p:sldIdLst>
    <p:sldId xmlns:r="http://schemas.openxmlformats.org/officeDocument/2006/relationships" id="256" r:id="R3345205f4dee4ecd"/>
    <p:sldId xmlns:r="http://schemas.openxmlformats.org/officeDocument/2006/relationships" id="257" r:id="R387ec7b3d84b4e2e"/>
    <p:sldId xmlns:r="http://schemas.openxmlformats.org/officeDocument/2006/relationships" id="258" r:id="Rc055c7ae67cc4b0a"/>
    <p:sldId xmlns:r="http://schemas.openxmlformats.org/officeDocument/2006/relationships" id="259" r:id="Rb7269dc8306f43bc"/>
    <p:sldId xmlns:r="http://schemas.openxmlformats.org/officeDocument/2006/relationships" id="260" r:id="Rc525bede6ef440c7"/>
    <p:sldId xmlns:r="http://schemas.openxmlformats.org/officeDocument/2006/relationships" id="261" r:id="R1ba1ebe229874abd"/>
    <p:sldId xmlns:r="http://schemas.openxmlformats.org/officeDocument/2006/relationships" id="262" r:id="Rdd6283f900264c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f837b8f2354652" /><Relationship Type="http://schemas.openxmlformats.org/officeDocument/2006/relationships/slide" Target="/ppt/slides/slide1.xml" Id="R3345205f4dee4ecd" /><Relationship Type="http://schemas.openxmlformats.org/officeDocument/2006/relationships/slide" Target="/ppt/slides/slide2.xml" Id="R387ec7b3d84b4e2e" /><Relationship Type="http://schemas.openxmlformats.org/officeDocument/2006/relationships/slide" Target="/ppt/slides/slide3.xml" Id="Rc055c7ae67cc4b0a" /><Relationship Type="http://schemas.openxmlformats.org/officeDocument/2006/relationships/slide" Target="/ppt/slides/slide4.xml" Id="Rb7269dc8306f43bc" /><Relationship Type="http://schemas.openxmlformats.org/officeDocument/2006/relationships/slide" Target="/ppt/slides/slide5.xml" Id="Rc525bede6ef440c7" /><Relationship Type="http://schemas.openxmlformats.org/officeDocument/2006/relationships/slide" Target="/ppt/slides/slide6.xml" Id="R1ba1ebe229874abd" /><Relationship Type="http://schemas.openxmlformats.org/officeDocument/2006/relationships/slide" Target="/ppt/slides/slide7.xml" Id="Rdd6283f900264c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146c7e03f848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73b0fbe1d408b" /><Relationship Type="http://schemas.openxmlformats.org/officeDocument/2006/relationships/theme" Target="/ppt/slideMasters/theme/theme1.xml" Id="R8692f783f7b64c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973b0fbe1d40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d35a8985d40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e1cd90ec94d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e51201f8348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d401eb6f248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d0a3c33c04e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3bd461eb24e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fbaa2c6f14c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DEKORBETONG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DEKORBETONG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5 482 050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−319 568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126 582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1 099 914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 ALEKSANDER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Vinjevollvegen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6150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920 700 608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