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348cd9508242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2d0a3ceb344416"/>
  </p:sldMasterIdLst>
  <p:sldIdLst>
    <p:sldId xmlns:r="http://schemas.openxmlformats.org/officeDocument/2006/relationships" id="256" r:id="R66317657c7394bb7"/>
    <p:sldId xmlns:r="http://schemas.openxmlformats.org/officeDocument/2006/relationships" id="257" r:id="Rf06c7e53d13b4620"/>
    <p:sldId xmlns:r="http://schemas.openxmlformats.org/officeDocument/2006/relationships" id="258" r:id="R2629997a4fc74c69"/>
    <p:sldId xmlns:r="http://schemas.openxmlformats.org/officeDocument/2006/relationships" id="259" r:id="Rd5bb89a084644e8f"/>
    <p:sldId xmlns:r="http://schemas.openxmlformats.org/officeDocument/2006/relationships" id="260" r:id="Ra09fccfcaa1c4e72"/>
    <p:sldId xmlns:r="http://schemas.openxmlformats.org/officeDocument/2006/relationships" id="261" r:id="R384368eaa63149fc"/>
    <p:sldId xmlns:r="http://schemas.openxmlformats.org/officeDocument/2006/relationships" id="262" r:id="Rff5e0a4ad0b242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2d0a3ceb344416" /><Relationship Type="http://schemas.openxmlformats.org/officeDocument/2006/relationships/slide" Target="/ppt/slides/slide1.xml" Id="R66317657c7394bb7" /><Relationship Type="http://schemas.openxmlformats.org/officeDocument/2006/relationships/slide" Target="/ppt/slides/slide2.xml" Id="Rf06c7e53d13b4620" /><Relationship Type="http://schemas.openxmlformats.org/officeDocument/2006/relationships/slide" Target="/ppt/slides/slide3.xml" Id="R2629997a4fc74c69" /><Relationship Type="http://schemas.openxmlformats.org/officeDocument/2006/relationships/slide" Target="/ppt/slides/slide4.xml" Id="Rd5bb89a084644e8f" /><Relationship Type="http://schemas.openxmlformats.org/officeDocument/2006/relationships/slide" Target="/ppt/slides/slide5.xml" Id="Ra09fccfcaa1c4e72" /><Relationship Type="http://schemas.openxmlformats.org/officeDocument/2006/relationships/slide" Target="/ppt/slides/slide6.xml" Id="R384368eaa63149fc" /><Relationship Type="http://schemas.openxmlformats.org/officeDocument/2006/relationships/slide" Target="/ppt/slides/slide7.xml" Id="Rff5e0a4ad0b242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61aa10e1484a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e6dd5a4b24738" /><Relationship Type="http://schemas.openxmlformats.org/officeDocument/2006/relationships/theme" Target="/ppt/slideMasters/theme/theme1.xml" Id="R0b401c0ec0214d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de6dd5a4b247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1ed16807c40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e988d019046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e064e124743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bb77f55e643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cb8df90b347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5e0c11e2c42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6e8027eb347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QUICKSTEP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QUICKSTEP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QUICKSTEP INVEST AS ble etablert [år] og holder til i Skedsmokorset.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QUICKSTEP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QUICKSTEP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QUICKSTEP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48 084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QUICKSTEP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RYBERG IDA AAGAARD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RYBERG MIKAEL AAGAARD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QUICKSTEP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Sandbakkveien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2020 Skedsmokorset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920 709 117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QUICKSTEP INVEST AS</a:t>
            </a:r>
          </a:p>
        </p:txBody>
      </p:sp>
    </p:spTree>
  </p:cSld>
  <p:clrMapOvr>
    <a:masterClrMapping xmlns:a="http://schemas.openxmlformats.org/drawingml/2006/main"/>
  </p:clrMapOvr>
</p:sld>
</file>