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33894b0c449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56aea21901448d"/>
  </p:sldMasterIdLst>
  <p:sldIdLst>
    <p:sldId xmlns:r="http://schemas.openxmlformats.org/officeDocument/2006/relationships" id="256" r:id="R50179c0f019944d1"/>
    <p:sldId xmlns:r="http://schemas.openxmlformats.org/officeDocument/2006/relationships" id="257" r:id="Ra04b1eef9a1b463a"/>
    <p:sldId xmlns:r="http://schemas.openxmlformats.org/officeDocument/2006/relationships" id="258" r:id="R94c820768539405b"/>
    <p:sldId xmlns:r="http://schemas.openxmlformats.org/officeDocument/2006/relationships" id="259" r:id="R5fd95688a8d947bc"/>
    <p:sldId xmlns:r="http://schemas.openxmlformats.org/officeDocument/2006/relationships" id="260" r:id="Ra35e5327ca804c74"/>
    <p:sldId xmlns:r="http://schemas.openxmlformats.org/officeDocument/2006/relationships" id="261" r:id="R309fe2620e6b4245"/>
    <p:sldId xmlns:r="http://schemas.openxmlformats.org/officeDocument/2006/relationships" id="262" r:id="R18706da66fe648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6aea21901448d" /><Relationship Type="http://schemas.openxmlformats.org/officeDocument/2006/relationships/slide" Target="/ppt/slides/slide1.xml" Id="R50179c0f019944d1" /><Relationship Type="http://schemas.openxmlformats.org/officeDocument/2006/relationships/slide" Target="/ppt/slides/slide2.xml" Id="Ra04b1eef9a1b463a" /><Relationship Type="http://schemas.openxmlformats.org/officeDocument/2006/relationships/slide" Target="/ppt/slides/slide3.xml" Id="R94c820768539405b" /><Relationship Type="http://schemas.openxmlformats.org/officeDocument/2006/relationships/slide" Target="/ppt/slides/slide4.xml" Id="R5fd95688a8d947bc" /><Relationship Type="http://schemas.openxmlformats.org/officeDocument/2006/relationships/slide" Target="/ppt/slides/slide5.xml" Id="Ra35e5327ca804c74" /><Relationship Type="http://schemas.openxmlformats.org/officeDocument/2006/relationships/slide" Target="/ppt/slides/slide6.xml" Id="R309fe2620e6b4245" /><Relationship Type="http://schemas.openxmlformats.org/officeDocument/2006/relationships/slide" Target="/ppt/slides/slide7.xml" Id="R18706da66fe648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615dfb9654b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26da4d43e4d17" /><Relationship Type="http://schemas.openxmlformats.org/officeDocument/2006/relationships/theme" Target="/ppt/slideMasters/theme/theme1.xml" Id="R7ccaf2358e04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826da4d43e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0c3032045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0d929680a4f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35f4403d44f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349e9a3ba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d1585d4b449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41292aee644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dcdcb408343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