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1de7626a3841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8237ef04ba432b"/>
  </p:sldMasterIdLst>
  <p:sldIdLst>
    <p:sldId xmlns:r="http://schemas.openxmlformats.org/officeDocument/2006/relationships" id="256" r:id="Rce6ca4887cc1427c"/>
    <p:sldId xmlns:r="http://schemas.openxmlformats.org/officeDocument/2006/relationships" id="257" r:id="R36cd51ed6846415d"/>
    <p:sldId xmlns:r="http://schemas.openxmlformats.org/officeDocument/2006/relationships" id="258" r:id="R8926dd8b94f54262"/>
    <p:sldId xmlns:r="http://schemas.openxmlformats.org/officeDocument/2006/relationships" id="259" r:id="Re470b447404b4375"/>
    <p:sldId xmlns:r="http://schemas.openxmlformats.org/officeDocument/2006/relationships" id="260" r:id="R5b42e0c490f64067"/>
    <p:sldId xmlns:r="http://schemas.openxmlformats.org/officeDocument/2006/relationships" id="261" r:id="R3627093555b849f9"/>
    <p:sldId xmlns:r="http://schemas.openxmlformats.org/officeDocument/2006/relationships" id="262" r:id="R7bd6b0e4463543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8237ef04ba432b" /><Relationship Type="http://schemas.openxmlformats.org/officeDocument/2006/relationships/slide" Target="/ppt/slides/slide1.xml" Id="Rce6ca4887cc1427c" /><Relationship Type="http://schemas.openxmlformats.org/officeDocument/2006/relationships/slide" Target="/ppt/slides/slide2.xml" Id="R36cd51ed6846415d" /><Relationship Type="http://schemas.openxmlformats.org/officeDocument/2006/relationships/slide" Target="/ppt/slides/slide3.xml" Id="R8926dd8b94f54262" /><Relationship Type="http://schemas.openxmlformats.org/officeDocument/2006/relationships/slide" Target="/ppt/slides/slide4.xml" Id="Re470b447404b4375" /><Relationship Type="http://schemas.openxmlformats.org/officeDocument/2006/relationships/slide" Target="/ppt/slides/slide5.xml" Id="R5b42e0c490f64067" /><Relationship Type="http://schemas.openxmlformats.org/officeDocument/2006/relationships/slide" Target="/ppt/slides/slide6.xml" Id="R3627093555b849f9" /><Relationship Type="http://schemas.openxmlformats.org/officeDocument/2006/relationships/slide" Target="/ppt/slides/slide7.xml" Id="R7bd6b0e4463543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c12f2257214a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4f439cd5543ed" /><Relationship Type="http://schemas.openxmlformats.org/officeDocument/2006/relationships/theme" Target="/ppt/slideMasters/theme/theme1.xml" Id="R050f07797d4a47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c4f439cd5543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4835bf6554c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1f8f3a79d42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417e6bfae846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492c1d55c74f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39b1964354f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afd4a1f0540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6f1cea0aa49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 HOLDING AS ble etablert [år] og holder til i Bryne.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7 567 925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10 796 675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10 851 124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KLAUSSEN SILJE GJERDE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Raunevegen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4345 Bryne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920 721 613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 HOLDING AS</a:t>
            </a:r>
          </a:p>
        </p:txBody>
      </p:sp>
    </p:spTree>
  </p:cSld>
  <p:clrMapOvr>
    <a:masterClrMapping xmlns:a="http://schemas.openxmlformats.org/drawingml/2006/main"/>
  </p:clrMapOvr>
</p:sld>
</file>