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e8a1a5f57947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0082db5e8643fc"/>
  </p:sldMasterIdLst>
  <p:sldIdLst>
    <p:sldId xmlns:r="http://schemas.openxmlformats.org/officeDocument/2006/relationships" id="256" r:id="R0604d6f82b1e49e6"/>
    <p:sldId xmlns:r="http://schemas.openxmlformats.org/officeDocument/2006/relationships" id="257" r:id="R7249c13796914da6"/>
    <p:sldId xmlns:r="http://schemas.openxmlformats.org/officeDocument/2006/relationships" id="258" r:id="R611897066939455d"/>
    <p:sldId xmlns:r="http://schemas.openxmlformats.org/officeDocument/2006/relationships" id="259" r:id="Rc6b2d9f3d7c14154"/>
    <p:sldId xmlns:r="http://schemas.openxmlformats.org/officeDocument/2006/relationships" id="260" r:id="R2564bae692174f34"/>
    <p:sldId xmlns:r="http://schemas.openxmlformats.org/officeDocument/2006/relationships" id="261" r:id="Rc8e040b39b5840cc"/>
    <p:sldId xmlns:r="http://schemas.openxmlformats.org/officeDocument/2006/relationships" id="262" r:id="Rc742a586b4b947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0082db5e8643fc" /><Relationship Type="http://schemas.openxmlformats.org/officeDocument/2006/relationships/slide" Target="/ppt/slides/slide1.xml" Id="R0604d6f82b1e49e6" /><Relationship Type="http://schemas.openxmlformats.org/officeDocument/2006/relationships/slide" Target="/ppt/slides/slide2.xml" Id="R7249c13796914da6" /><Relationship Type="http://schemas.openxmlformats.org/officeDocument/2006/relationships/slide" Target="/ppt/slides/slide3.xml" Id="R611897066939455d" /><Relationship Type="http://schemas.openxmlformats.org/officeDocument/2006/relationships/slide" Target="/ppt/slides/slide4.xml" Id="Rc6b2d9f3d7c14154" /><Relationship Type="http://schemas.openxmlformats.org/officeDocument/2006/relationships/slide" Target="/ppt/slides/slide5.xml" Id="R2564bae692174f34" /><Relationship Type="http://schemas.openxmlformats.org/officeDocument/2006/relationships/slide" Target="/ppt/slides/slide6.xml" Id="Rc8e040b39b5840cc" /><Relationship Type="http://schemas.openxmlformats.org/officeDocument/2006/relationships/slide" Target="/ppt/slides/slide7.xml" Id="Rc742a586b4b947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14d90ba9184e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3df9505dd48f4" /><Relationship Type="http://schemas.openxmlformats.org/officeDocument/2006/relationships/theme" Target="/ppt/slideMasters/theme/theme1.xml" Id="R44d1eb686ffc42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13df9505dd48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fce6da70b47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cb4de58f243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0606e3c5e49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8e9170a0843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46fcff1f448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c13f99bdb48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a6fead6b24c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VENNOR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VENNOR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3 509 557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7 938 131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10 633 571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HENRY MELAND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H0201, Brønngata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920 765 327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VENNOR INVEST AS</a:t>
            </a:r>
          </a:p>
        </p:txBody>
      </p:sp>
    </p:spTree>
  </p:cSld>
  <p:clrMapOvr>
    <a:masterClrMapping xmlns:a="http://schemas.openxmlformats.org/drawingml/2006/main"/>
  </p:clrMapOvr>
</p:sld>
</file>