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526c55999147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02e7b537964dd9"/>
  </p:sldMasterIdLst>
  <p:sldIdLst>
    <p:sldId xmlns:r="http://schemas.openxmlformats.org/officeDocument/2006/relationships" id="256" r:id="R4306a09e5a024015"/>
    <p:sldId xmlns:r="http://schemas.openxmlformats.org/officeDocument/2006/relationships" id="257" r:id="R0d23019833454599"/>
    <p:sldId xmlns:r="http://schemas.openxmlformats.org/officeDocument/2006/relationships" id="258" r:id="R5daefa2bad764736"/>
    <p:sldId xmlns:r="http://schemas.openxmlformats.org/officeDocument/2006/relationships" id="259" r:id="Rc6b951933acb4ca5"/>
    <p:sldId xmlns:r="http://schemas.openxmlformats.org/officeDocument/2006/relationships" id="260" r:id="Rbd7208dc31c74828"/>
    <p:sldId xmlns:r="http://schemas.openxmlformats.org/officeDocument/2006/relationships" id="261" r:id="Rdb6466bbb0224e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2e7b537964dd9" /><Relationship Type="http://schemas.openxmlformats.org/officeDocument/2006/relationships/slide" Target="/ppt/slides/slide1.xml" Id="R4306a09e5a024015" /><Relationship Type="http://schemas.openxmlformats.org/officeDocument/2006/relationships/slide" Target="/ppt/slides/slide2.xml" Id="R0d23019833454599" /><Relationship Type="http://schemas.openxmlformats.org/officeDocument/2006/relationships/slide" Target="/ppt/slides/slide3.xml" Id="R5daefa2bad764736" /><Relationship Type="http://schemas.openxmlformats.org/officeDocument/2006/relationships/slide" Target="/ppt/slides/slide4.xml" Id="Rc6b951933acb4ca5" /><Relationship Type="http://schemas.openxmlformats.org/officeDocument/2006/relationships/slide" Target="/ppt/slides/slide5.xml" Id="Rbd7208dc31c74828" /><Relationship Type="http://schemas.openxmlformats.org/officeDocument/2006/relationships/slide" Target="/ppt/slides/slide6.xml" Id="Rdb6466bbb0224e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15b73bf0348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941656f3e45e8" /><Relationship Type="http://schemas.openxmlformats.org/officeDocument/2006/relationships/theme" Target="/ppt/slideMasters/theme/theme1.xml" Id="R195550e0107c4c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1941656f3e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2da3c5a2640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06e6e7a624b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917cbe9964d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8010444c24d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6f6abcd8446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b92f2187a41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