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225c9f1c5842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4b760a802344c0"/>
  </p:sldMasterIdLst>
  <p:sldIdLst>
    <p:sldId xmlns:r="http://schemas.openxmlformats.org/officeDocument/2006/relationships" id="256" r:id="R77580f99a7ac4616"/>
    <p:sldId xmlns:r="http://schemas.openxmlformats.org/officeDocument/2006/relationships" id="257" r:id="R85d4d097d285481b"/>
    <p:sldId xmlns:r="http://schemas.openxmlformats.org/officeDocument/2006/relationships" id="258" r:id="R2f8650d9dc9241f6"/>
    <p:sldId xmlns:r="http://schemas.openxmlformats.org/officeDocument/2006/relationships" id="259" r:id="R0e5152f180e24bd4"/>
    <p:sldId xmlns:r="http://schemas.openxmlformats.org/officeDocument/2006/relationships" id="260" r:id="R32b2096a155f4030"/>
    <p:sldId xmlns:r="http://schemas.openxmlformats.org/officeDocument/2006/relationships" id="261" r:id="R1f21d4e07bc24d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4b760a802344c0" /><Relationship Type="http://schemas.openxmlformats.org/officeDocument/2006/relationships/slide" Target="/ppt/slides/slide1.xml" Id="R77580f99a7ac4616" /><Relationship Type="http://schemas.openxmlformats.org/officeDocument/2006/relationships/slide" Target="/ppt/slides/slide2.xml" Id="R85d4d097d285481b" /><Relationship Type="http://schemas.openxmlformats.org/officeDocument/2006/relationships/slide" Target="/ppt/slides/slide3.xml" Id="R2f8650d9dc9241f6" /><Relationship Type="http://schemas.openxmlformats.org/officeDocument/2006/relationships/slide" Target="/ppt/slides/slide4.xml" Id="R0e5152f180e24bd4" /><Relationship Type="http://schemas.openxmlformats.org/officeDocument/2006/relationships/slide" Target="/ppt/slides/slide5.xml" Id="R32b2096a155f4030" /><Relationship Type="http://schemas.openxmlformats.org/officeDocument/2006/relationships/slide" Target="/ppt/slides/slide6.xml" Id="R1f21d4e07bc24d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94a76a914540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ba120875a48d3" /><Relationship Type="http://schemas.openxmlformats.org/officeDocument/2006/relationships/theme" Target="/ppt/slideMasters/theme/theme1.xml" Id="R190bbcf5803344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7ba120875a48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4082985de42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5918b419540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ca8000e5f45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b048e06bd43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c61ad291845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0dc7aa42346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STOREMYRA 231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Starefossveien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