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d18e16822cf4ae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0c08d8fef434d29"/>
  </p:sldMasterIdLst>
  <p:sldIdLst>
    <p:sldId xmlns:r="http://schemas.openxmlformats.org/officeDocument/2006/relationships" id="256" r:id="R6b7d0de5165849bb"/>
    <p:sldId xmlns:r="http://schemas.openxmlformats.org/officeDocument/2006/relationships" id="257" r:id="Rfa27d00596b943fb"/>
    <p:sldId xmlns:r="http://schemas.openxmlformats.org/officeDocument/2006/relationships" id="258" r:id="R017f6aac0185411d"/>
    <p:sldId xmlns:r="http://schemas.openxmlformats.org/officeDocument/2006/relationships" id="259" r:id="R7d136a10882e48be"/>
    <p:sldId xmlns:r="http://schemas.openxmlformats.org/officeDocument/2006/relationships" id="260" r:id="Rc5bffe59c9cc4440"/>
    <p:sldId xmlns:r="http://schemas.openxmlformats.org/officeDocument/2006/relationships" id="261" r:id="R4cd57f47c6af4d05"/>
    <p:sldId xmlns:r="http://schemas.openxmlformats.org/officeDocument/2006/relationships" id="262" r:id="Re24495c4cefa4c0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0c08d8fef434d29" /><Relationship Type="http://schemas.openxmlformats.org/officeDocument/2006/relationships/slide" Target="/ppt/slides/slide1.xml" Id="R6b7d0de5165849bb" /><Relationship Type="http://schemas.openxmlformats.org/officeDocument/2006/relationships/slide" Target="/ppt/slides/slide2.xml" Id="Rfa27d00596b943fb" /><Relationship Type="http://schemas.openxmlformats.org/officeDocument/2006/relationships/slide" Target="/ppt/slides/slide3.xml" Id="R017f6aac0185411d" /><Relationship Type="http://schemas.openxmlformats.org/officeDocument/2006/relationships/slide" Target="/ppt/slides/slide4.xml" Id="R7d136a10882e48be" /><Relationship Type="http://schemas.openxmlformats.org/officeDocument/2006/relationships/slide" Target="/ppt/slides/slide5.xml" Id="Rc5bffe59c9cc4440" /><Relationship Type="http://schemas.openxmlformats.org/officeDocument/2006/relationships/slide" Target="/ppt/slides/slide6.xml" Id="R4cd57f47c6af4d05" /><Relationship Type="http://schemas.openxmlformats.org/officeDocument/2006/relationships/slide" Target="/ppt/slides/slide7.xml" Id="Re24495c4cefa4c0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c7272c7d1fb47c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c73184f54d43bd" /><Relationship Type="http://schemas.openxmlformats.org/officeDocument/2006/relationships/theme" Target="/ppt/slideMasters/theme/theme1.xml" Id="R937d3a43a76d404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ec73184f54d43b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51278e105a40b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b67d06ecbe4d5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82c542c0eb492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ef4d1153a14f8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9004791a0d480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5fee25997f450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9e2ac82f5a470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STOREMYRA 231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STOREMYRA 231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STOREMYRA 231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STOREMYRA 231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STOREMYRA 231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STOREMYRA 231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1 116 730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564 781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453 806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7 998 615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8 219 952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STOREMYRA 231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T. BRYNJULFSEN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STOREMYRA 231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Lille Starefossveien 30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5019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920 807 607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STOREMYRA 231 AS</a:t>
            </a:r>
          </a:p>
        </p:txBody>
      </p:sp>
    </p:spTree>
  </p:cSld>
  <p:clrMapOvr>
    <a:masterClrMapping xmlns:a="http://schemas.openxmlformats.org/drawingml/2006/main"/>
  </p:clrMapOvr>
</p:sld>
</file>