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555402fd2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5d32b129e4c24"/>
  </p:sldMasterIdLst>
  <p:sldIdLst>
    <p:sldId xmlns:r="http://schemas.openxmlformats.org/officeDocument/2006/relationships" id="256" r:id="R63762940ed6548f8"/>
    <p:sldId xmlns:r="http://schemas.openxmlformats.org/officeDocument/2006/relationships" id="257" r:id="R9ed2e339f8c447f2"/>
    <p:sldId xmlns:r="http://schemas.openxmlformats.org/officeDocument/2006/relationships" id="258" r:id="R695c36ad1cb248e6"/>
    <p:sldId xmlns:r="http://schemas.openxmlformats.org/officeDocument/2006/relationships" id="259" r:id="R8106382028374652"/>
    <p:sldId xmlns:r="http://schemas.openxmlformats.org/officeDocument/2006/relationships" id="260" r:id="Ra54353788f55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5d32b129e4c24" /><Relationship Type="http://schemas.openxmlformats.org/officeDocument/2006/relationships/slide" Target="/ppt/slides/slide1.xml" Id="R63762940ed6548f8" /><Relationship Type="http://schemas.openxmlformats.org/officeDocument/2006/relationships/slide" Target="/ppt/slides/slide2.xml" Id="R9ed2e339f8c447f2" /><Relationship Type="http://schemas.openxmlformats.org/officeDocument/2006/relationships/slide" Target="/ppt/slides/slide3.xml" Id="R695c36ad1cb248e6" /><Relationship Type="http://schemas.openxmlformats.org/officeDocument/2006/relationships/slide" Target="/ppt/slides/slide4.xml" Id="R8106382028374652" /><Relationship Type="http://schemas.openxmlformats.org/officeDocument/2006/relationships/slide" Target="/ppt/slides/slide5.xml" Id="Ra54353788f55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6327b436f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d906aabed4695" /><Relationship Type="http://schemas.openxmlformats.org/officeDocument/2006/relationships/theme" Target="/ppt/slideMasters/theme/theme1.xml" Id="Ra72d3616654c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d906aabed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d85fa8b824f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85ef4193d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8c6ee17cf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1f439b65c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55d3e6282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