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37c44bec62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93ccf459254dbb"/>
  </p:sldMasterIdLst>
  <p:sldIdLst>
    <p:sldId xmlns:r="http://schemas.openxmlformats.org/officeDocument/2006/relationships" id="256" r:id="Ra4641ff10d7745e3"/>
    <p:sldId xmlns:r="http://schemas.openxmlformats.org/officeDocument/2006/relationships" id="257" r:id="R46c79a99812a4adb"/>
    <p:sldId xmlns:r="http://schemas.openxmlformats.org/officeDocument/2006/relationships" id="258" r:id="Rb1b66bc048cd4edd"/>
    <p:sldId xmlns:r="http://schemas.openxmlformats.org/officeDocument/2006/relationships" id="259" r:id="R7488dd7b51774c73"/>
    <p:sldId xmlns:r="http://schemas.openxmlformats.org/officeDocument/2006/relationships" id="260" r:id="R86fbd0fbb883426e"/>
    <p:sldId xmlns:r="http://schemas.openxmlformats.org/officeDocument/2006/relationships" id="261" r:id="Rd11833f897444ef5"/>
    <p:sldId xmlns:r="http://schemas.openxmlformats.org/officeDocument/2006/relationships" id="262" r:id="Rb8c9ef1caece40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3ccf459254dbb" /><Relationship Type="http://schemas.openxmlformats.org/officeDocument/2006/relationships/slide" Target="/ppt/slides/slide1.xml" Id="Ra4641ff10d7745e3" /><Relationship Type="http://schemas.openxmlformats.org/officeDocument/2006/relationships/slide" Target="/ppt/slides/slide2.xml" Id="R46c79a99812a4adb" /><Relationship Type="http://schemas.openxmlformats.org/officeDocument/2006/relationships/slide" Target="/ppt/slides/slide3.xml" Id="Rb1b66bc048cd4edd" /><Relationship Type="http://schemas.openxmlformats.org/officeDocument/2006/relationships/slide" Target="/ppt/slides/slide4.xml" Id="R7488dd7b51774c73" /><Relationship Type="http://schemas.openxmlformats.org/officeDocument/2006/relationships/slide" Target="/ppt/slides/slide5.xml" Id="R86fbd0fbb883426e" /><Relationship Type="http://schemas.openxmlformats.org/officeDocument/2006/relationships/slide" Target="/ppt/slides/slide6.xml" Id="Rd11833f897444ef5" /><Relationship Type="http://schemas.openxmlformats.org/officeDocument/2006/relationships/slide" Target="/ppt/slides/slide7.xml" Id="Rb8c9ef1caece40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30d3f20d6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15f5487e34e86" /><Relationship Type="http://schemas.openxmlformats.org/officeDocument/2006/relationships/theme" Target="/ppt/slideMasters/theme/theme1.xml" Id="Rff8562c0a56240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d15f5487e34e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e555bcb6546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90921a86944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3761db5674e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8d5b7e9094b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3ad3fceb742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d6123391644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0a21b995c4d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SIGMA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SIGMA SOLUTIONS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GEIR-ÅGE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Hoeggvegen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920 862 152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