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36949a15ae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2b4737afa4253"/>
  </p:sldMasterIdLst>
  <p:sldIdLst>
    <p:sldId xmlns:r="http://schemas.openxmlformats.org/officeDocument/2006/relationships" id="256" r:id="Ra64c201fdf1943ba"/>
    <p:sldId xmlns:r="http://schemas.openxmlformats.org/officeDocument/2006/relationships" id="257" r:id="R69c1a73591064f39"/>
    <p:sldId xmlns:r="http://schemas.openxmlformats.org/officeDocument/2006/relationships" id="258" r:id="R23065d9263e6412a"/>
    <p:sldId xmlns:r="http://schemas.openxmlformats.org/officeDocument/2006/relationships" id="259" r:id="Rb9c03aad88ba46a7"/>
    <p:sldId xmlns:r="http://schemas.openxmlformats.org/officeDocument/2006/relationships" id="260" r:id="R0b1d797680e84a57"/>
    <p:sldId xmlns:r="http://schemas.openxmlformats.org/officeDocument/2006/relationships" id="261" r:id="Rd38958e5ae154ff4"/>
    <p:sldId xmlns:r="http://schemas.openxmlformats.org/officeDocument/2006/relationships" id="262" r:id="Rd3dbc901cabf46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2b4737afa4253" /><Relationship Type="http://schemas.openxmlformats.org/officeDocument/2006/relationships/slide" Target="/ppt/slides/slide1.xml" Id="Ra64c201fdf1943ba" /><Relationship Type="http://schemas.openxmlformats.org/officeDocument/2006/relationships/slide" Target="/ppt/slides/slide2.xml" Id="R69c1a73591064f39" /><Relationship Type="http://schemas.openxmlformats.org/officeDocument/2006/relationships/slide" Target="/ppt/slides/slide3.xml" Id="R23065d9263e6412a" /><Relationship Type="http://schemas.openxmlformats.org/officeDocument/2006/relationships/slide" Target="/ppt/slides/slide4.xml" Id="Rb9c03aad88ba46a7" /><Relationship Type="http://schemas.openxmlformats.org/officeDocument/2006/relationships/slide" Target="/ppt/slides/slide5.xml" Id="R0b1d797680e84a57" /><Relationship Type="http://schemas.openxmlformats.org/officeDocument/2006/relationships/slide" Target="/ppt/slides/slide6.xml" Id="Rd38958e5ae154ff4" /><Relationship Type="http://schemas.openxmlformats.org/officeDocument/2006/relationships/slide" Target="/ppt/slides/slide7.xml" Id="Rd3dbc901cabf46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d62f6d8d2f48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35bf53875449e" /><Relationship Type="http://schemas.openxmlformats.org/officeDocument/2006/relationships/theme" Target="/ppt/slideMasters/theme/theme1.xml" Id="R45744467ce194a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f35bf5387544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2559e05ab41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0e2a51cca4a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691c9c8d0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8a1b54fcf48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4ea60868f46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862f3142546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e2529df0345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LSPRINT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LSPRINT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1 666 821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STOKKELAND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